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8"/>
  </p:notesMasterIdLst>
  <p:sldIdLst>
    <p:sldId id="257" r:id="rId2"/>
    <p:sldId id="421" r:id="rId3"/>
    <p:sldId id="408" r:id="rId4"/>
    <p:sldId id="400" r:id="rId5"/>
    <p:sldId id="422" r:id="rId6"/>
    <p:sldId id="39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6F623F8-9DD7-3147-848E-68F3AFDB4C82}" v="14" dt="2026-09-24T04:40:32.19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64"/>
    <p:restoredTop sz="94674"/>
  </p:normalViewPr>
  <p:slideViewPr>
    <p:cSldViewPr snapToGrid="0">
      <p:cViewPr varScale="1">
        <p:scale>
          <a:sx n="102" d="100"/>
          <a:sy n="102" d="100"/>
        </p:scale>
        <p:origin x="85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ne Adam" userId="30f4e1d1-f7df-4078-990c-760d9d52422f" providerId="ADAL" clId="{7709C378-E67C-5EDD-AF6C-0544B802BAA6}"/>
    <pc:docChg chg="custSel addSld delSld modSld">
      <pc:chgData name="Christine Adam" userId="30f4e1d1-f7df-4078-990c-760d9d52422f" providerId="ADAL" clId="{7709C378-E67C-5EDD-AF6C-0544B802BAA6}" dt="2026-09-24T04:43:19.552" v="239" actId="1076"/>
      <pc:docMkLst>
        <pc:docMk/>
      </pc:docMkLst>
      <pc:sldChg chg="modSp mod modAnim">
        <pc:chgData name="Christine Adam" userId="30f4e1d1-f7df-4078-990c-760d9d52422f" providerId="ADAL" clId="{7709C378-E67C-5EDD-AF6C-0544B802BAA6}" dt="2026-09-23T20:28:42.676" v="3" actId="27636"/>
        <pc:sldMkLst>
          <pc:docMk/>
          <pc:sldMk cId="3023384827" sldId="257"/>
        </pc:sldMkLst>
        <pc:spChg chg="mod">
          <ac:chgData name="Christine Adam" userId="30f4e1d1-f7df-4078-990c-760d9d52422f" providerId="ADAL" clId="{7709C378-E67C-5EDD-AF6C-0544B802BAA6}" dt="2026-09-23T20:28:42.676" v="3" actId="27636"/>
          <ac:spMkLst>
            <pc:docMk/>
            <pc:sldMk cId="3023384827" sldId="257"/>
            <ac:spMk id="3" creationId="{7F31B1D5-6A0D-9CEF-D9D7-0FE4B97A9B37}"/>
          </ac:spMkLst>
        </pc:spChg>
      </pc:sldChg>
      <pc:sldChg chg="del">
        <pc:chgData name="Christine Adam" userId="30f4e1d1-f7df-4078-990c-760d9d52422f" providerId="ADAL" clId="{7709C378-E67C-5EDD-AF6C-0544B802BAA6}" dt="2026-09-23T22:11:37.130" v="6" actId="2696"/>
        <pc:sldMkLst>
          <pc:docMk/>
          <pc:sldMk cId="3704102790" sldId="260"/>
        </pc:sldMkLst>
      </pc:sldChg>
      <pc:sldChg chg="del">
        <pc:chgData name="Christine Adam" userId="30f4e1d1-f7df-4078-990c-760d9d52422f" providerId="ADAL" clId="{7709C378-E67C-5EDD-AF6C-0544B802BAA6}" dt="2026-09-23T22:10:09.646" v="5" actId="2696"/>
        <pc:sldMkLst>
          <pc:docMk/>
          <pc:sldMk cId="3758899868" sldId="398"/>
        </pc:sldMkLst>
      </pc:sldChg>
      <pc:sldChg chg="modSp mod">
        <pc:chgData name="Christine Adam" userId="30f4e1d1-f7df-4078-990c-760d9d52422f" providerId="ADAL" clId="{7709C378-E67C-5EDD-AF6C-0544B802BAA6}" dt="2026-09-24T04:41:47.645" v="236" actId="20577"/>
        <pc:sldMkLst>
          <pc:docMk/>
          <pc:sldMk cId="2479246147" sldId="399"/>
        </pc:sldMkLst>
        <pc:spChg chg="mod">
          <ac:chgData name="Christine Adam" userId="30f4e1d1-f7df-4078-990c-760d9d52422f" providerId="ADAL" clId="{7709C378-E67C-5EDD-AF6C-0544B802BAA6}" dt="2026-09-24T04:41:47.645" v="236" actId="20577"/>
          <ac:spMkLst>
            <pc:docMk/>
            <pc:sldMk cId="2479246147" sldId="399"/>
            <ac:spMk id="3" creationId="{64C68341-7026-F191-5980-F1F00DE015CD}"/>
          </ac:spMkLst>
        </pc:spChg>
      </pc:sldChg>
      <pc:sldChg chg="addSp delSp modSp mod setBg">
        <pc:chgData name="Christine Adam" userId="30f4e1d1-f7df-4078-990c-760d9d52422f" providerId="ADAL" clId="{7709C378-E67C-5EDD-AF6C-0544B802BAA6}" dt="2026-09-23T23:59:18.780" v="103" actId="26606"/>
        <pc:sldMkLst>
          <pc:docMk/>
          <pc:sldMk cId="2746538846" sldId="400"/>
        </pc:sldMkLst>
        <pc:spChg chg="mod">
          <ac:chgData name="Christine Adam" userId="30f4e1d1-f7df-4078-990c-760d9d52422f" providerId="ADAL" clId="{7709C378-E67C-5EDD-AF6C-0544B802BAA6}" dt="2026-09-23T23:59:18.780" v="103" actId="26606"/>
          <ac:spMkLst>
            <pc:docMk/>
            <pc:sldMk cId="2746538846" sldId="400"/>
            <ac:spMk id="2" creationId="{7F9AA576-2F8A-6F23-9BB4-EE35E5903871}"/>
          </ac:spMkLst>
        </pc:spChg>
        <pc:spChg chg="del mod">
          <ac:chgData name="Christine Adam" userId="30f4e1d1-f7df-4078-990c-760d9d52422f" providerId="ADAL" clId="{7709C378-E67C-5EDD-AF6C-0544B802BAA6}" dt="2026-09-23T23:59:18.780" v="103" actId="26606"/>
          <ac:spMkLst>
            <pc:docMk/>
            <pc:sldMk cId="2746538846" sldId="400"/>
            <ac:spMk id="3" creationId="{729D9FDC-A00D-A511-DA99-04AAB6BAE7FB}"/>
          </ac:spMkLst>
        </pc:spChg>
        <pc:spChg chg="add">
          <ac:chgData name="Christine Adam" userId="30f4e1d1-f7df-4078-990c-760d9d52422f" providerId="ADAL" clId="{7709C378-E67C-5EDD-AF6C-0544B802BAA6}" dt="2026-09-23T23:59:18.780" v="103" actId="26606"/>
          <ac:spMkLst>
            <pc:docMk/>
            <pc:sldMk cId="2746538846" sldId="400"/>
            <ac:spMk id="10" creationId="{B50AB553-2A96-4A92-96F2-93548E096954}"/>
          </ac:spMkLst>
        </pc:spChg>
        <pc:graphicFrameChg chg="add">
          <ac:chgData name="Christine Adam" userId="30f4e1d1-f7df-4078-990c-760d9d52422f" providerId="ADAL" clId="{7709C378-E67C-5EDD-AF6C-0544B802BAA6}" dt="2026-09-23T23:59:18.780" v="103" actId="26606"/>
          <ac:graphicFrameMkLst>
            <pc:docMk/>
            <pc:sldMk cId="2746538846" sldId="400"/>
            <ac:graphicFrameMk id="5" creationId="{CE47D89E-2220-708C-994B-C4B78E5519A8}"/>
          </ac:graphicFrameMkLst>
        </pc:graphicFrameChg>
        <pc:picChg chg="add">
          <ac:chgData name="Christine Adam" userId="30f4e1d1-f7df-4078-990c-760d9d52422f" providerId="ADAL" clId="{7709C378-E67C-5EDD-AF6C-0544B802BAA6}" dt="2026-09-23T23:59:18.780" v="103" actId="26606"/>
          <ac:picMkLst>
            <pc:docMk/>
            <pc:sldMk cId="2746538846" sldId="400"/>
            <ac:picMk id="6" creationId="{5B4B32C2-DCA8-B4F0-B7C9-FD164773F6A1}"/>
          </ac:picMkLst>
        </pc:picChg>
      </pc:sldChg>
      <pc:sldChg chg="addSp delSp add del setBg delDesignElem">
        <pc:chgData name="Christine Adam" userId="30f4e1d1-f7df-4078-990c-760d9d52422f" providerId="ADAL" clId="{7709C378-E67C-5EDD-AF6C-0544B802BAA6}" dt="2026-09-23T22:11:52.162" v="13"/>
        <pc:sldMkLst>
          <pc:docMk/>
          <pc:sldMk cId="1806142710" sldId="408"/>
        </pc:sldMkLst>
        <pc:spChg chg="add del">
          <ac:chgData name="Christine Adam" userId="30f4e1d1-f7df-4078-990c-760d9d52422f" providerId="ADAL" clId="{7709C378-E67C-5EDD-AF6C-0544B802BAA6}" dt="2026-09-23T22:11:42.656" v="12"/>
          <ac:spMkLst>
            <pc:docMk/>
            <pc:sldMk cId="1806142710" sldId="408"/>
            <ac:spMk id="22" creationId="{ECC07320-C2CA-4E29-8481-9D9E143C7788}"/>
          </ac:spMkLst>
        </pc:spChg>
        <pc:spChg chg="add del">
          <ac:chgData name="Christine Adam" userId="30f4e1d1-f7df-4078-990c-760d9d52422f" providerId="ADAL" clId="{7709C378-E67C-5EDD-AF6C-0544B802BAA6}" dt="2026-09-23T22:11:42.656" v="12"/>
          <ac:spMkLst>
            <pc:docMk/>
            <pc:sldMk cId="1806142710" sldId="408"/>
            <ac:spMk id="24" creationId="{178FB36B-5BFE-42CA-BC60-1115E0D95EEC}"/>
          </ac:spMkLst>
        </pc:spChg>
      </pc:sldChg>
      <pc:sldChg chg="modSp add mod">
        <pc:chgData name="Christine Adam" userId="30f4e1d1-f7df-4078-990c-760d9d52422f" providerId="ADAL" clId="{7709C378-E67C-5EDD-AF6C-0544B802BAA6}" dt="2026-09-24T04:43:19.552" v="239" actId="1076"/>
        <pc:sldMkLst>
          <pc:docMk/>
          <pc:sldMk cId="2574853771" sldId="421"/>
        </pc:sldMkLst>
        <pc:spChg chg="mod">
          <ac:chgData name="Christine Adam" userId="30f4e1d1-f7df-4078-990c-760d9d52422f" providerId="ADAL" clId="{7709C378-E67C-5EDD-AF6C-0544B802BAA6}" dt="2026-09-24T04:43:09.381" v="237" actId="20577"/>
          <ac:spMkLst>
            <pc:docMk/>
            <pc:sldMk cId="2574853771" sldId="421"/>
            <ac:spMk id="9" creationId="{FE0DC64C-C5A7-692A-54B9-80B3D4D7F8CC}"/>
          </ac:spMkLst>
        </pc:spChg>
        <pc:picChg chg="mod">
          <ac:chgData name="Christine Adam" userId="30f4e1d1-f7df-4078-990c-760d9d52422f" providerId="ADAL" clId="{7709C378-E67C-5EDD-AF6C-0544B802BAA6}" dt="2026-09-24T04:43:15.693" v="238" actId="1076"/>
          <ac:picMkLst>
            <pc:docMk/>
            <pc:sldMk cId="2574853771" sldId="421"/>
            <ac:picMk id="3" creationId="{ADE2A53D-1E49-2E76-A517-F7B42A6CFBE8}"/>
          </ac:picMkLst>
        </pc:picChg>
        <pc:picChg chg="mod">
          <ac:chgData name="Christine Adam" userId="30f4e1d1-f7df-4078-990c-760d9d52422f" providerId="ADAL" clId="{7709C378-E67C-5EDD-AF6C-0544B802BAA6}" dt="2026-09-24T04:43:19.552" v="239" actId="1076"/>
          <ac:picMkLst>
            <pc:docMk/>
            <pc:sldMk cId="2574853771" sldId="421"/>
            <ac:picMk id="5" creationId="{22B70962-A9A1-4B71-43A9-B2E2D8464137}"/>
          </ac:picMkLst>
        </pc:picChg>
      </pc:sldChg>
      <pc:sldChg chg="addSp delSp modSp new mod">
        <pc:chgData name="Christine Adam" userId="30f4e1d1-f7df-4078-990c-760d9d52422f" providerId="ADAL" clId="{7709C378-E67C-5EDD-AF6C-0544B802BAA6}" dt="2026-09-24T04:41:03.740" v="194" actId="1076"/>
        <pc:sldMkLst>
          <pc:docMk/>
          <pc:sldMk cId="1479520106" sldId="422"/>
        </pc:sldMkLst>
        <pc:spChg chg="del">
          <ac:chgData name="Christine Adam" userId="30f4e1d1-f7df-4078-990c-760d9d52422f" providerId="ADAL" clId="{7709C378-E67C-5EDD-AF6C-0544B802BAA6}" dt="2026-09-24T04:40:42.784" v="190" actId="478"/>
          <ac:spMkLst>
            <pc:docMk/>
            <pc:sldMk cId="1479520106" sldId="422"/>
            <ac:spMk id="2" creationId="{7B042F4B-3C1C-755C-D51F-7CBA642EBB06}"/>
          </ac:spMkLst>
        </pc:spChg>
        <pc:spChg chg="del">
          <ac:chgData name="Christine Adam" userId="30f4e1d1-f7df-4078-990c-760d9d52422f" providerId="ADAL" clId="{7709C378-E67C-5EDD-AF6C-0544B802BAA6}" dt="2026-09-24T04:34:41.272" v="105" actId="3680"/>
          <ac:spMkLst>
            <pc:docMk/>
            <pc:sldMk cId="1479520106" sldId="422"/>
            <ac:spMk id="3" creationId="{813058BB-A125-8725-EC52-07D717072A07}"/>
          </ac:spMkLst>
        </pc:spChg>
        <pc:graphicFrameChg chg="add mod ord modGraphic">
          <ac:chgData name="Christine Adam" userId="30f4e1d1-f7df-4078-990c-760d9d52422f" providerId="ADAL" clId="{7709C378-E67C-5EDD-AF6C-0544B802BAA6}" dt="2026-09-24T04:40:55.295" v="192" actId="255"/>
          <ac:graphicFrameMkLst>
            <pc:docMk/>
            <pc:sldMk cId="1479520106" sldId="422"/>
            <ac:graphicFrameMk id="4" creationId="{5C866D17-45DA-95EB-597A-E8AF289C11C8}"/>
          </ac:graphicFrameMkLst>
        </pc:graphicFrameChg>
        <pc:picChg chg="add mod">
          <ac:chgData name="Christine Adam" userId="30f4e1d1-f7df-4078-990c-760d9d52422f" providerId="ADAL" clId="{7709C378-E67C-5EDD-AF6C-0544B802BAA6}" dt="2026-09-24T04:41:03.740" v="194" actId="1076"/>
          <ac:picMkLst>
            <pc:docMk/>
            <pc:sldMk cId="1479520106" sldId="422"/>
            <ac:picMk id="5" creationId="{F7A43DBA-1040-110C-63B7-E37B3D1B6CAB}"/>
          </ac:picMkLst>
        </pc:picChg>
        <pc:picChg chg="add mod">
          <ac:chgData name="Christine Adam" userId="30f4e1d1-f7df-4078-990c-760d9d52422f" providerId="ADAL" clId="{7709C378-E67C-5EDD-AF6C-0544B802BAA6}" dt="2026-09-24T04:41:00.908" v="193" actId="1076"/>
          <ac:picMkLst>
            <pc:docMk/>
            <pc:sldMk cId="1479520106" sldId="422"/>
            <ac:picMk id="6" creationId="{80D7D0AD-9169-5661-8FCA-4E60D88165A2}"/>
          </ac:picMkLst>
        </pc:picChg>
      </pc:sldChg>
      <pc:sldChg chg="addSp delSp add del setBg delDesignElem">
        <pc:chgData name="Christine Adam" userId="30f4e1d1-f7df-4078-990c-760d9d52422f" providerId="ADAL" clId="{7709C378-E67C-5EDD-AF6C-0544B802BAA6}" dt="2026-09-23T22:11:42.168" v="11"/>
        <pc:sldMkLst>
          <pc:docMk/>
          <pc:sldMk cId="3414760095" sldId="422"/>
        </pc:sldMkLst>
        <pc:spChg chg="add del">
          <ac:chgData name="Christine Adam" userId="30f4e1d1-f7df-4078-990c-760d9d52422f" providerId="ADAL" clId="{7709C378-E67C-5EDD-AF6C-0544B802BAA6}" dt="2026-09-23T22:11:42.168" v="11"/>
          <ac:spMkLst>
            <pc:docMk/>
            <pc:sldMk cId="3414760095" sldId="422"/>
            <ac:spMk id="22" creationId="{ECC07320-C2CA-4E29-8481-9D9E143C7788}"/>
          </ac:spMkLst>
        </pc:spChg>
        <pc:spChg chg="add del">
          <ac:chgData name="Christine Adam" userId="30f4e1d1-f7df-4078-990c-760d9d52422f" providerId="ADAL" clId="{7709C378-E67C-5EDD-AF6C-0544B802BAA6}" dt="2026-09-23T22:11:42.168" v="11"/>
          <ac:spMkLst>
            <pc:docMk/>
            <pc:sldMk cId="3414760095" sldId="422"/>
            <ac:spMk id="24" creationId="{178FB36B-5BFE-42CA-BC60-1115E0D95EEC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14E1354-05CF-4A2E-88C6-1C0DA21E0DA2}" type="doc">
      <dgm:prSet loTypeId="urn:microsoft.com/office/officeart/2005/8/layout/default" loCatId="list" qsTypeId="urn:microsoft.com/office/officeart/2005/8/quickstyle/simple5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02B83D2D-5588-4807-917B-8A212C4AD733}">
      <dgm:prSet/>
      <dgm:spPr/>
      <dgm:t>
        <a:bodyPr/>
        <a:lstStyle/>
        <a:p>
          <a:r>
            <a:rPr lang="en-US"/>
            <a:t>SOCC framework</a:t>
          </a:r>
        </a:p>
      </dgm:t>
    </dgm:pt>
    <dgm:pt modelId="{5489CA2E-E570-4790-88FF-E1B129A13A05}" type="parTrans" cxnId="{F1B2D722-C0B1-4370-ACFA-CEA1D11A3F14}">
      <dgm:prSet/>
      <dgm:spPr/>
      <dgm:t>
        <a:bodyPr/>
        <a:lstStyle/>
        <a:p>
          <a:endParaRPr lang="en-US"/>
        </a:p>
      </dgm:t>
    </dgm:pt>
    <dgm:pt modelId="{9544D828-90A5-4CEA-A195-243178216174}" type="sibTrans" cxnId="{F1B2D722-C0B1-4370-ACFA-CEA1D11A3F14}">
      <dgm:prSet/>
      <dgm:spPr/>
      <dgm:t>
        <a:bodyPr/>
        <a:lstStyle/>
        <a:p>
          <a:endParaRPr lang="en-US"/>
        </a:p>
      </dgm:t>
    </dgm:pt>
    <dgm:pt modelId="{781FB1CC-1536-49EB-ABFE-942F863372D8}">
      <dgm:prSet/>
      <dgm:spPr/>
      <dgm:t>
        <a:bodyPr/>
        <a:lstStyle/>
        <a:p>
          <a:r>
            <a:rPr lang="en-US"/>
            <a:t>Practice</a:t>
          </a:r>
        </a:p>
      </dgm:t>
    </dgm:pt>
    <dgm:pt modelId="{4B9A73F1-B162-4441-AC93-E0AA1B5779B0}" type="parTrans" cxnId="{8BCE5BE1-C327-4E5F-87C0-8169EAE7B331}">
      <dgm:prSet/>
      <dgm:spPr/>
      <dgm:t>
        <a:bodyPr/>
        <a:lstStyle/>
        <a:p>
          <a:endParaRPr lang="en-US"/>
        </a:p>
      </dgm:t>
    </dgm:pt>
    <dgm:pt modelId="{4DB2F5B5-D5B5-4371-8721-CFD61EB68B01}" type="sibTrans" cxnId="{8BCE5BE1-C327-4E5F-87C0-8169EAE7B331}">
      <dgm:prSet/>
      <dgm:spPr/>
      <dgm:t>
        <a:bodyPr/>
        <a:lstStyle/>
        <a:p>
          <a:endParaRPr lang="en-US"/>
        </a:p>
      </dgm:t>
    </dgm:pt>
    <dgm:pt modelId="{FC660873-5958-4905-BF97-55A532266A4A}">
      <dgm:prSet/>
      <dgm:spPr/>
      <dgm:t>
        <a:bodyPr/>
        <a:lstStyle/>
        <a:p>
          <a:r>
            <a:rPr lang="en-US"/>
            <a:t>Selecting your media object for Unit One assignment</a:t>
          </a:r>
        </a:p>
      </dgm:t>
    </dgm:pt>
    <dgm:pt modelId="{C089BD69-8BC0-476B-A5EF-1FFBEB5378E5}" type="parTrans" cxnId="{E4B564C4-0BBE-4850-9ABC-AEDB809C1743}">
      <dgm:prSet/>
      <dgm:spPr/>
      <dgm:t>
        <a:bodyPr/>
        <a:lstStyle/>
        <a:p>
          <a:endParaRPr lang="en-US"/>
        </a:p>
      </dgm:t>
    </dgm:pt>
    <dgm:pt modelId="{FAAB1532-AC0B-45A6-8C28-DE5AACDBA875}" type="sibTrans" cxnId="{E4B564C4-0BBE-4850-9ABC-AEDB809C1743}">
      <dgm:prSet/>
      <dgm:spPr/>
      <dgm:t>
        <a:bodyPr/>
        <a:lstStyle/>
        <a:p>
          <a:endParaRPr lang="en-US"/>
        </a:p>
      </dgm:t>
    </dgm:pt>
    <dgm:pt modelId="{0E2A6BEA-3989-EA4B-A740-42082C365969}" type="pres">
      <dgm:prSet presAssocID="{014E1354-05CF-4A2E-88C6-1C0DA21E0DA2}" presName="diagram" presStyleCnt="0">
        <dgm:presLayoutVars>
          <dgm:dir/>
          <dgm:resizeHandles val="exact"/>
        </dgm:presLayoutVars>
      </dgm:prSet>
      <dgm:spPr/>
    </dgm:pt>
    <dgm:pt modelId="{FA61E180-F7E1-6449-8FF5-0902CB0001DA}" type="pres">
      <dgm:prSet presAssocID="{02B83D2D-5588-4807-917B-8A212C4AD733}" presName="node" presStyleLbl="node1" presStyleIdx="0" presStyleCnt="2">
        <dgm:presLayoutVars>
          <dgm:bulletEnabled val="1"/>
        </dgm:presLayoutVars>
      </dgm:prSet>
      <dgm:spPr/>
    </dgm:pt>
    <dgm:pt modelId="{6FA4D815-80E4-5747-8310-BAF0CF7969FF}" type="pres">
      <dgm:prSet presAssocID="{9544D828-90A5-4CEA-A195-243178216174}" presName="sibTrans" presStyleCnt="0"/>
      <dgm:spPr/>
    </dgm:pt>
    <dgm:pt modelId="{21D7BE7C-0D90-2D4F-99D3-A4165B4F7148}" type="pres">
      <dgm:prSet presAssocID="{FC660873-5958-4905-BF97-55A532266A4A}" presName="node" presStyleLbl="node1" presStyleIdx="1" presStyleCnt="2">
        <dgm:presLayoutVars>
          <dgm:bulletEnabled val="1"/>
        </dgm:presLayoutVars>
      </dgm:prSet>
      <dgm:spPr/>
    </dgm:pt>
  </dgm:ptLst>
  <dgm:cxnLst>
    <dgm:cxn modelId="{F1B2D722-C0B1-4370-ACFA-CEA1D11A3F14}" srcId="{014E1354-05CF-4A2E-88C6-1C0DA21E0DA2}" destId="{02B83D2D-5588-4807-917B-8A212C4AD733}" srcOrd="0" destOrd="0" parTransId="{5489CA2E-E570-4790-88FF-E1B129A13A05}" sibTransId="{9544D828-90A5-4CEA-A195-243178216174}"/>
    <dgm:cxn modelId="{DAAB1E2F-CC43-ED4D-BAD1-8E0B0691697B}" type="presOf" srcId="{FC660873-5958-4905-BF97-55A532266A4A}" destId="{21D7BE7C-0D90-2D4F-99D3-A4165B4F7148}" srcOrd="0" destOrd="0" presId="urn:microsoft.com/office/officeart/2005/8/layout/default"/>
    <dgm:cxn modelId="{B0737736-D139-7044-86E4-B4A30EFC3F8C}" type="presOf" srcId="{02B83D2D-5588-4807-917B-8A212C4AD733}" destId="{FA61E180-F7E1-6449-8FF5-0902CB0001DA}" srcOrd="0" destOrd="0" presId="urn:microsoft.com/office/officeart/2005/8/layout/default"/>
    <dgm:cxn modelId="{FF559F60-02A7-044C-9B27-42A9E7B3B842}" type="presOf" srcId="{781FB1CC-1536-49EB-ABFE-942F863372D8}" destId="{FA61E180-F7E1-6449-8FF5-0902CB0001DA}" srcOrd="0" destOrd="1" presId="urn:microsoft.com/office/officeart/2005/8/layout/default"/>
    <dgm:cxn modelId="{34EAC8B8-A19E-494B-B777-3118E2E33E66}" type="presOf" srcId="{014E1354-05CF-4A2E-88C6-1C0DA21E0DA2}" destId="{0E2A6BEA-3989-EA4B-A740-42082C365969}" srcOrd="0" destOrd="0" presId="urn:microsoft.com/office/officeart/2005/8/layout/default"/>
    <dgm:cxn modelId="{E4B564C4-0BBE-4850-9ABC-AEDB809C1743}" srcId="{014E1354-05CF-4A2E-88C6-1C0DA21E0DA2}" destId="{FC660873-5958-4905-BF97-55A532266A4A}" srcOrd="1" destOrd="0" parTransId="{C089BD69-8BC0-476B-A5EF-1FFBEB5378E5}" sibTransId="{FAAB1532-AC0B-45A6-8C28-DE5AACDBA875}"/>
    <dgm:cxn modelId="{8BCE5BE1-C327-4E5F-87C0-8169EAE7B331}" srcId="{02B83D2D-5588-4807-917B-8A212C4AD733}" destId="{781FB1CC-1536-49EB-ABFE-942F863372D8}" srcOrd="0" destOrd="0" parTransId="{4B9A73F1-B162-4441-AC93-E0AA1B5779B0}" sibTransId="{4DB2F5B5-D5B5-4371-8721-CFD61EB68B01}"/>
    <dgm:cxn modelId="{825C5552-C00A-F34D-8796-AE67EAD33A41}" type="presParOf" srcId="{0E2A6BEA-3989-EA4B-A740-42082C365969}" destId="{FA61E180-F7E1-6449-8FF5-0902CB0001DA}" srcOrd="0" destOrd="0" presId="urn:microsoft.com/office/officeart/2005/8/layout/default"/>
    <dgm:cxn modelId="{8DE8F69B-A9C8-554F-969E-EDD3AC60EB1B}" type="presParOf" srcId="{0E2A6BEA-3989-EA4B-A740-42082C365969}" destId="{6FA4D815-80E4-5747-8310-BAF0CF7969FF}" srcOrd="1" destOrd="0" presId="urn:microsoft.com/office/officeart/2005/8/layout/default"/>
    <dgm:cxn modelId="{7C1235B6-13CE-DF41-BA35-9E302C68E1FB}" type="presParOf" srcId="{0E2A6BEA-3989-EA4B-A740-42082C365969}" destId="{21D7BE7C-0D90-2D4F-99D3-A4165B4F7148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A61E180-F7E1-6449-8FF5-0902CB0001DA}">
      <dsp:nvSpPr>
        <dsp:cNvPr id="0" name=""/>
        <dsp:cNvSpPr/>
      </dsp:nvSpPr>
      <dsp:spPr>
        <a:xfrm>
          <a:off x="1283" y="673807"/>
          <a:ext cx="5006206" cy="300372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t" anchorCtr="0">
          <a:noAutofit/>
        </a:bodyPr>
        <a:lstStyle/>
        <a:p>
          <a:pPr marL="0" lvl="0" indent="0" algn="l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/>
            <a:t>SOCC framework</a:t>
          </a:r>
        </a:p>
        <a:p>
          <a:pPr marL="285750" lvl="1" indent="-285750" algn="l" defTabSz="1644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3700" kern="1200"/>
            <a:t>Practice</a:t>
          </a:r>
        </a:p>
      </dsp:txBody>
      <dsp:txXfrm>
        <a:off x="1283" y="673807"/>
        <a:ext cx="5006206" cy="3003723"/>
      </dsp:txXfrm>
    </dsp:sp>
    <dsp:sp modelId="{21D7BE7C-0D90-2D4F-99D3-A4165B4F7148}">
      <dsp:nvSpPr>
        <dsp:cNvPr id="0" name=""/>
        <dsp:cNvSpPr/>
      </dsp:nvSpPr>
      <dsp:spPr>
        <a:xfrm>
          <a:off x="5508110" y="673807"/>
          <a:ext cx="5006206" cy="3003723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79070" tIns="179070" rIns="179070" bIns="179070" numCol="1" spcCol="1270" anchor="ctr" anchorCtr="0">
          <a:noAutofit/>
        </a:bodyPr>
        <a:lstStyle/>
        <a:p>
          <a:pPr marL="0" lvl="0" indent="0" algn="ctr" defTabSz="2089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700" kern="1200"/>
            <a:t>Selecting your media object for Unit One assignment</a:t>
          </a:r>
        </a:p>
      </dsp:txBody>
      <dsp:txXfrm>
        <a:off x="5508110" y="673807"/>
        <a:ext cx="5006206" cy="30037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BB4358-5F50-5D42-8473-DFC7EE64DC0C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289520-59B8-DE4E-AAE8-6D770D9C00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75400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909E90-B1AF-668E-2E40-3A6DB70AA5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A2E112C-5DDC-EA3F-F4F8-411AB5BA81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B0A1BA-B554-756E-4821-879B8C1434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F6A5C2-198E-84F6-C251-AF0B042E2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90B185-AAA3-1B48-D54B-C5F0F369D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353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49CD14-554D-DBAC-C9FD-671259BA9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05D043-5057-583F-EB80-9D9FCDAFB8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AFBDA7-800F-02E7-DF38-81E6F71CA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1DEF7B-DD3D-E0FA-9AAB-3E41195D8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8F1A756-03ED-F4C5-95E6-6DDAB2F638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3767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9C047-DBC6-50E8-FD73-CFF1A10901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10D9A0-7B18-FAF5-7CF4-030D575348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87AB48-06DC-5FE5-1E7E-2C9AADF984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52B2C0-6891-B8F3-2D81-FE06B55FF3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F7621E9-F5F4-69B3-1B8E-606DD3D3BC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2242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CB4A7-764D-C87F-CCF4-71ABDBFD3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10DBE5-C0A0-95F9-45EA-5F4D4705840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3FC8B5-A656-67B5-57D8-876C1ABC01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C87ADF5-75BB-2B53-8F36-B2071C5232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B3B937-A1D5-5FE9-E209-CD0DD57C5D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E93163-03C9-43BA-9665-797A77BA6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1132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E9E22-1FA3-1681-66CE-0741D97FEB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351BB6-8313-C8FE-2ED1-03173F9B5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166171-2B27-FC36-9E46-387B66FCEE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F351F78-EC2B-87D6-501A-0A50DECD58C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3CA8D83-594D-17F2-F538-920AF13AC06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B1F038-167B-EBBD-20D6-001E19C70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9/23/26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AA732A-10FB-D2C1-5BB3-B27560A6F1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C57637-07DB-9259-EA0A-9D731B756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6777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C27023-16E5-F191-D4E7-FC33118C9D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6D3AE9-E030-4F91-392E-3B6CF397B8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32DFE6-C79C-EC66-8087-D291883EE4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F3EA9F9-3C8E-6AA6-8E26-83D3891358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82952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C0C52F-B370-CBB5-243E-824178E344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939D8F-7830-F399-8DA3-D70871DA6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30816D-606E-C7AE-5DF6-B588D64C41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8343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325BC-0CB9-8D81-E204-83E76337E1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CBDDCF-9ABE-04DC-2609-6516A47D22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88423F-965D-83EA-91B8-39E373AAC4D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6ACD98-6CCB-7893-F9D5-29F3948282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78566C-BC0D-ADD5-4EAB-98D5F12B9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FB3381-1F22-938D-44B8-6626419A0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430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ACF46-C1F3-83D1-3F2F-18C50EE412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BD8C4C4-FCF8-4A3B-7E17-FD03FA63C02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8FD64D-4742-C78A-DF23-01F83119D5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C8B888-03F2-DABD-AB20-D22FFADD46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C43ECF-286F-EB9C-8409-2857E6F871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8A0E41-A57B-72A3-3ED7-F917862F8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6060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D9606C-64B7-4CA0-70E3-2FDC2F3FC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524FDAA-41DF-7E68-D0CF-D35AD37E33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372BEE-3029-1A3B-1811-FE826BD5A7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3A0CAF-D8E4-D121-4047-E6B14D8034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B85A45-75A6-BEC9-41D3-E1EDD53069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1133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D05FB4-91F1-6331-4172-66E3297CE7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1216B1-2563-4996-73BD-D74F127D4B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D88ED6A-5D52-6BF9-1309-8385FB905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1D00E-E813-AC4D-A6D5-B6A25D2CD1A7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DDA694-AD3E-FF06-4D53-D65D754E1A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E09292-C3C2-83E9-9633-AD678A46B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11775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6E01FA-8B63-827C-742D-6054E7357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79873A-BB86-422E-ABF4-872608510C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C7598E-419F-21D2-73DD-FCE531EC8B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71D00E-E813-AC4D-A6D5-B6A25D2CD1A7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178A1E-3AF1-852E-5817-AECDA9ABA7C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A6C3DC-FFCC-8916-A988-11528A4268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02B6E3-964E-404B-BFAE-1507B99D5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8010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ev7DHWG7wsY?si=n9m8KTGO56gKzeyX" TargetMode="External"/><Relationship Id="rId2" Type="http://schemas.openxmlformats.org/officeDocument/2006/relationships/hyperlink" Target="https://youtu.be/zWfX5jeF6k4?si=3mntShtEB_tUnF9T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Picture 5" descr="A camera on a tripod&#10;&#10;AI-generated content may be incorrect.">
            <a:extLst>
              <a:ext uri="{FF2B5EF4-FFF2-40B4-BE49-F238E27FC236}">
                <a16:creationId xmlns:a16="http://schemas.microsoft.com/office/drawing/2014/main" id="{779D3359-37F0-FDFD-D442-59FDFA114B5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13045" b="2685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CC56AEA-B98C-4A19-272F-A4AAE0D3AD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00518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CMNS 2140 Media, Representation and Society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31B1D5-6A0D-9CEF-D9D7-0FE4B97A9B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159404"/>
            <a:ext cx="9144000" cy="1098395"/>
          </a:xfrm>
        </p:spPr>
        <p:txBody>
          <a:bodyPr>
            <a:normAutofit fontScale="85000" lnSpcReduction="20000"/>
          </a:bodyPr>
          <a:lstStyle/>
          <a:p>
            <a:endParaRPr lang="en-US" sz="1700" dirty="0">
              <a:solidFill>
                <a:srgbClr val="FFFFFF"/>
              </a:solidFill>
            </a:endParaRPr>
          </a:p>
          <a:p>
            <a:endParaRPr lang="en-US" sz="1700" dirty="0">
              <a:solidFill>
                <a:srgbClr val="FFFFFF"/>
              </a:solidFill>
            </a:endParaRPr>
          </a:p>
          <a:p>
            <a:r>
              <a:rPr lang="en-US" sz="1700">
                <a:solidFill>
                  <a:srgbClr val="FFFFFF"/>
                </a:solidFill>
              </a:rPr>
              <a:t>September 24</a:t>
            </a:r>
          </a:p>
          <a:p>
            <a:r>
              <a:rPr lang="en-US" sz="1700">
                <a:solidFill>
                  <a:srgbClr val="FFFFFF"/>
                </a:solidFill>
              </a:rPr>
              <a:t>, </a:t>
            </a:r>
            <a:r>
              <a:rPr lang="en-US" sz="1700" dirty="0">
                <a:solidFill>
                  <a:srgbClr val="FFFFFF"/>
                </a:solidFill>
              </a:rPr>
              <a:t>2026</a:t>
            </a:r>
          </a:p>
          <a:p>
            <a:endParaRPr lang="en-US" sz="1700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33848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2E17E911-875F-4DE5-8699-99D9F1805A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6857997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72039421-1C7B-EF10-981C-046CB4B356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News and events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FE0DC64C-C5A7-692A-54B9-80B3D4D7F8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24155" y="482001"/>
            <a:ext cx="3548486" cy="3982414"/>
          </a:xfrm>
        </p:spPr>
        <p:txBody>
          <a:bodyPr anchor="ctr">
            <a:normAutofit/>
          </a:bodyPr>
          <a:lstStyle/>
          <a:p>
            <a:r>
              <a:rPr lang="en-US" sz="2000" dirty="0"/>
              <a:t>September 24 – Outdoor Movie and Food Trucks tonight</a:t>
            </a:r>
          </a:p>
          <a:p>
            <a:r>
              <a:rPr lang="en-US" sz="2000" dirty="0"/>
              <a:t>September 25-27 – Indigenous Film Festival</a:t>
            </a:r>
          </a:p>
          <a:p>
            <a:r>
              <a:rPr lang="en-US" sz="2000" dirty="0"/>
              <a:t>Today and any of the next four Thursdays 3:00-4:00</a:t>
            </a:r>
          </a:p>
          <a:p>
            <a:pPr lvl="1"/>
            <a:r>
              <a:rPr lang="en-US" dirty="0"/>
              <a:t>Find Your Path</a:t>
            </a:r>
          </a:p>
        </p:txBody>
      </p:sp>
      <p:pic>
        <p:nvPicPr>
          <p:cNvPr id="11" name="Picture 10" descr="Rolls of Newspaper">
            <a:extLst>
              <a:ext uri="{FF2B5EF4-FFF2-40B4-BE49-F238E27FC236}">
                <a16:creationId xmlns:a16="http://schemas.microsoft.com/office/drawing/2014/main" id="{C81D879F-7D73-A070-9EAA-174EDDBBB0A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6144" r="14120" b="-1"/>
          <a:stretch>
            <a:fillRect/>
          </a:stretch>
        </p:blipFill>
        <p:spPr>
          <a:xfrm>
            <a:off x="8109502" y="10"/>
            <a:ext cx="4082498" cy="6857990"/>
          </a:xfrm>
          <a:prstGeom prst="rect">
            <a:avLst/>
          </a:prstGeom>
        </p:spPr>
      </p:pic>
      <p:pic>
        <p:nvPicPr>
          <p:cNvPr id="3" name="Picture 2" descr="A group of people sitting at a table&#10;&#10;AI-generated content may be incorrect.">
            <a:extLst>
              <a:ext uri="{FF2B5EF4-FFF2-40B4-BE49-F238E27FC236}">
                <a16:creationId xmlns:a16="http://schemas.microsoft.com/office/drawing/2014/main" id="{ADE2A53D-1E49-2E76-A517-F7B42A6CFB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2499" y="3974352"/>
            <a:ext cx="2285172" cy="2285172"/>
          </a:xfrm>
          <a:prstGeom prst="rect">
            <a:avLst/>
          </a:prstGeom>
        </p:spPr>
      </p:pic>
      <p:pic>
        <p:nvPicPr>
          <p:cNvPr id="5" name="Picture 4" descr="A qr code with a dinosaur&#10;&#10;AI-generated content may be incorrect.">
            <a:extLst>
              <a:ext uri="{FF2B5EF4-FFF2-40B4-BE49-F238E27FC236}">
                <a16:creationId xmlns:a16="http://schemas.microsoft.com/office/drawing/2014/main" id="{22B70962-A9A1-4B71-43A9-B2E2D84641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2336" y="4042986"/>
            <a:ext cx="2147904" cy="21479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8537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ECC07320-C2CA-4E29-8481-9D9E143C77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Picture 3" descr="A body of water with a sunset in the background&#10;&#10;AI-generated content may be incorrect.">
            <a:extLst>
              <a:ext uri="{FF2B5EF4-FFF2-40B4-BE49-F238E27FC236}">
                <a16:creationId xmlns:a16="http://schemas.microsoft.com/office/drawing/2014/main" id="{6394672D-C649-020C-1868-32DCBD8908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5436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178FB36B-5BFE-42CA-BC60-1115E0D95E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D1BCB7C-2C29-2066-59AB-D8F8DB529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5402" y="743447"/>
            <a:ext cx="3445765" cy="3692028"/>
          </a:xfrm>
          <a:noFill/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300"/>
              <a:t>Territorial Acknowledgement</a:t>
            </a:r>
          </a:p>
        </p:txBody>
      </p:sp>
    </p:spTree>
    <p:extLst>
      <p:ext uri="{BB962C8B-B14F-4D97-AF65-F5344CB8AC3E}">
        <p14:creationId xmlns:p14="http://schemas.microsoft.com/office/powerpoint/2010/main" val="1806142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5B4B32C2-DCA8-B4F0-B7C9-FD164773F6A1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t="14069" b="6425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B50AB553-2A96-4A92-96F2-93548E0969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10000">
                <a:schemeClr val="bg2">
                  <a:alpha val="68000"/>
                </a:schemeClr>
              </a:gs>
              <a:gs pos="85000">
                <a:schemeClr val="bg2">
                  <a:alpha val="97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9AA576-2F8A-6F23-9BB4-EE35E59038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US" dirty="0"/>
              <a:t>Where we’re going today…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E47D89E-2220-708C-994B-C4B78E5519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1358765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7465388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5C866D17-45DA-95EB-597A-E8AF289C11C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66302415"/>
              </p:ext>
            </p:extLst>
          </p:nvPr>
        </p:nvGraphicFramePr>
        <p:xfrm>
          <a:off x="838200" y="1690688"/>
          <a:ext cx="10515600" cy="45468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257800">
                  <a:extLst>
                    <a:ext uri="{9D8B030D-6E8A-4147-A177-3AD203B41FA5}">
                      <a16:colId xmlns:a16="http://schemas.microsoft.com/office/drawing/2014/main" val="290618939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505750350"/>
                    </a:ext>
                  </a:extLst>
                </a:gridCol>
              </a:tblGrid>
              <a:tr h="467868">
                <a:tc>
                  <a:txBody>
                    <a:bodyPr/>
                    <a:lstStyle/>
                    <a:p>
                      <a:r>
                        <a:rPr lang="en-US" sz="4000" dirty="0"/>
                        <a:t>Group 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/>
                        <a:t>Group B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97125"/>
                  </a:ext>
                </a:extLst>
              </a:tr>
              <a:tr h="3845804">
                <a:tc>
                  <a:txBody>
                    <a:bodyPr/>
                    <a:lstStyle/>
                    <a:p>
                      <a:r>
                        <a:rPr lang="en-US" dirty="0">
                          <a:hlinkClick r:id="rId2"/>
                        </a:rPr>
                        <a:t>2017 Advertisement</a:t>
                      </a:r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hlinkClick r:id="rId3"/>
                        </a:rPr>
                        <a:t>Late 1970’s Advertisement</a:t>
                      </a:r>
                      <a:endParaRPr lang="en-US" dirty="0"/>
                    </a:p>
                    <a:p>
                      <a:endParaRPr lang="en-US" dirty="0"/>
                    </a:p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9702232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F7A43DBA-1040-110C-63B7-E37B3D1B6C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176" y="2918547"/>
            <a:ext cx="2857500" cy="28575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0D7D0AD-9169-5661-8FCA-4E60D88165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6259" y="2981186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520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6372B7-BCF1-31E5-D6CA-A98179887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Preparing for next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C68341-7026-F191-5980-F1F00DE015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pPr lvl="1"/>
            <a:r>
              <a:rPr lang="en-US" dirty="0"/>
              <a:t>Have your media object ready to discuss</a:t>
            </a:r>
          </a:p>
        </p:txBody>
      </p:sp>
    </p:spTree>
    <p:extLst>
      <p:ext uri="{BB962C8B-B14F-4D97-AF65-F5344CB8AC3E}">
        <p14:creationId xmlns:p14="http://schemas.microsoft.com/office/powerpoint/2010/main" val="247924614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395</TotalTime>
  <Words>79</Words>
  <Application>Microsoft Macintosh PowerPoint</Application>
  <PresentationFormat>Widescreen</PresentationFormat>
  <Paragraphs>22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1_Office Theme</vt:lpstr>
      <vt:lpstr>CMNS 2140 Media, Representation and Society</vt:lpstr>
      <vt:lpstr>News and events</vt:lpstr>
      <vt:lpstr>Territorial Acknowledgement</vt:lpstr>
      <vt:lpstr>Where we’re going today…</vt:lpstr>
      <vt:lpstr>PowerPoint Presentation</vt:lpstr>
      <vt:lpstr>Preparing for next class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Christine Adam</dc:creator>
  <cp:lastModifiedBy>Christine Adam</cp:lastModifiedBy>
  <cp:revision>2</cp:revision>
  <dcterms:created xsi:type="dcterms:W3CDTF">2026-09-16T20:20:54Z</dcterms:created>
  <dcterms:modified xsi:type="dcterms:W3CDTF">2026-09-24T04:43:21Z</dcterms:modified>
</cp:coreProperties>
</file>