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3"/>
  </p:notesMasterIdLst>
  <p:sldIdLst>
    <p:sldId id="257" r:id="rId2"/>
    <p:sldId id="405" r:id="rId3"/>
    <p:sldId id="260" r:id="rId4"/>
    <p:sldId id="400" r:id="rId5"/>
    <p:sldId id="408" r:id="rId6"/>
    <p:sldId id="410" r:id="rId7"/>
    <p:sldId id="258" r:id="rId8"/>
    <p:sldId id="412" r:id="rId9"/>
    <p:sldId id="259" r:id="rId10"/>
    <p:sldId id="411" r:id="rId11"/>
    <p:sldId id="415" r:id="rId12"/>
    <p:sldId id="416" r:id="rId13"/>
    <p:sldId id="261" r:id="rId14"/>
    <p:sldId id="414" r:id="rId15"/>
    <p:sldId id="262" r:id="rId16"/>
    <p:sldId id="263" r:id="rId17"/>
    <p:sldId id="264" r:id="rId18"/>
    <p:sldId id="413" r:id="rId19"/>
    <p:sldId id="267" r:id="rId20"/>
    <p:sldId id="268" r:id="rId21"/>
    <p:sldId id="39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FEB54A-039A-BBB5-B249-47CD82B458F2}" v="3" dt="2026-09-17T18:29:39.203"/>
    <p1510:client id="{B0A5DE97-C826-C44C-91ED-0C8CD584A0BC}" v="66" dt="2026-09-17T14:25:39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17"/>
    <p:restoredTop sz="94668"/>
  </p:normalViewPr>
  <p:slideViewPr>
    <p:cSldViewPr snapToGrid="0">
      <p:cViewPr varScale="1">
        <p:scale>
          <a:sx n="85" d="100"/>
          <a:sy n="85" d="100"/>
        </p:scale>
        <p:origin x="176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Adam" userId="30f4e1d1-f7df-4078-990c-760d9d52422f" providerId="ADAL" clId="{7709C378-E67C-5EDD-AF6C-0544B802BAA6}"/>
    <pc:docChg chg="undo custSel addSld delSld modSld sldOrd">
      <pc:chgData name="Christine Adam" userId="30f4e1d1-f7df-4078-990c-760d9d52422f" providerId="ADAL" clId="{7709C378-E67C-5EDD-AF6C-0544B802BAA6}" dt="2026-09-17T14:30:53.510" v="1623" actId="255"/>
      <pc:docMkLst>
        <pc:docMk/>
      </pc:docMkLst>
      <pc:sldChg chg="addSp delSp modSp add del mod setBg">
        <pc:chgData name="Christine Adam" userId="30f4e1d1-f7df-4078-990c-760d9d52422f" providerId="ADAL" clId="{7709C378-E67C-5EDD-AF6C-0544B802BAA6}" dt="2026-09-17T13:18:47.500" v="1004" actId="2696"/>
        <pc:sldMkLst>
          <pc:docMk/>
          <pc:sldMk cId="0" sldId="256"/>
        </pc:sldMkLst>
        <pc:spChg chg="mod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2" creationId="{00000000-0000-0000-0000-000000000000}"/>
          </ac:spMkLst>
        </pc:spChg>
        <pc:spChg chg="del mod">
          <ac:chgData name="Christine Adam" userId="30f4e1d1-f7df-4078-990c-760d9d52422f" providerId="ADAL" clId="{7709C378-E67C-5EDD-AF6C-0544B802BAA6}" dt="2026-09-17T06:31:47.201" v="831" actId="478"/>
          <ac:spMkLst>
            <pc:docMk/>
            <pc:sldMk cId="0" sldId="256"/>
            <ac:spMk id="3" creationId="{00000000-0000-0000-0000-000000000000}"/>
          </ac:spMkLst>
        </pc:spChg>
        <pc:spChg chg="add del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8" creationId="{09588DA8-065E-4F6F-8EFD-43104AB2E0CF}"/>
          </ac:spMkLst>
        </pc:spChg>
        <pc:spChg chg="add del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10" creationId="{C4285719-470E-454C-AF62-8323075F1F5B}"/>
          </ac:spMkLst>
        </pc:spChg>
        <pc:spChg chg="add">
          <ac:chgData name="Christine Adam" userId="30f4e1d1-f7df-4078-990c-760d9d52422f" providerId="ADAL" clId="{7709C378-E67C-5EDD-AF6C-0544B802BAA6}" dt="2026-09-17T06:31:37.788" v="830" actId="26606"/>
          <ac:spMkLst>
            <pc:docMk/>
            <pc:sldMk cId="0" sldId="256"/>
            <ac:spMk id="12" creationId="{CD9FE4EF-C4D8-49A0-B2FF-81D8DB7D8A24}"/>
          </ac:spMkLst>
        </pc:spChg>
        <pc:spChg chg="add">
          <ac:chgData name="Christine Adam" userId="30f4e1d1-f7df-4078-990c-760d9d52422f" providerId="ADAL" clId="{7709C378-E67C-5EDD-AF6C-0544B802BAA6}" dt="2026-09-17T06:31:37.788" v="830" actId="26606"/>
          <ac:spMkLst>
            <pc:docMk/>
            <pc:sldMk cId="0" sldId="256"/>
            <ac:spMk id="14" creationId="{4300840D-0A0B-4512-BACA-B439D5B9C57C}"/>
          </ac:spMkLst>
        </pc:spChg>
        <pc:spChg chg="add del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16" creationId="{D2B78728-A580-49A7-84F9-6EF6F583ADE0}"/>
          </ac:spMkLst>
        </pc:spChg>
        <pc:spChg chg="add del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18" creationId="{38FAA1A1-D861-433F-88FA-1E9D6FD31D11}"/>
          </ac:spMkLst>
        </pc:spChg>
        <pc:spChg chg="add">
          <ac:chgData name="Christine Adam" userId="30f4e1d1-f7df-4078-990c-760d9d52422f" providerId="ADAL" clId="{7709C378-E67C-5EDD-AF6C-0544B802BAA6}" dt="2026-09-17T06:31:37.788" v="830" actId="26606"/>
          <ac:spMkLst>
            <pc:docMk/>
            <pc:sldMk cId="0" sldId="256"/>
            <ac:spMk id="20" creationId="{8D71EDA1-87BF-4D5D-AB79-F346FD19278A}"/>
          </ac:spMkLst>
        </pc:spChg>
        <pc:spChg chg="add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25" creationId="{6F5A5072-7B47-4D32-B52A-4EBBF590B8A5}"/>
          </ac:spMkLst>
        </pc:spChg>
        <pc:spChg chg="add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29" creationId="{6016219D-510E-4184-9090-6D5578A87BD1}"/>
          </ac:spMkLst>
        </pc:spChg>
        <pc:spChg chg="add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31" creationId="{AFF4A713-7B75-4B21-90D7-5AB19547C728}"/>
          </ac:spMkLst>
        </pc:spChg>
        <pc:spChg chg="add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33" creationId="{DC631C0B-6DA6-4E57-8231-CE32B3434A7E}"/>
          </ac:spMkLst>
        </pc:spChg>
        <pc:spChg chg="add">
          <ac:chgData name="Christine Adam" userId="30f4e1d1-f7df-4078-990c-760d9d52422f" providerId="ADAL" clId="{7709C378-E67C-5EDD-AF6C-0544B802BAA6}" dt="2026-09-17T06:31:51.376" v="832" actId="26606"/>
          <ac:spMkLst>
            <pc:docMk/>
            <pc:sldMk cId="0" sldId="256"/>
            <ac:spMk id="35" creationId="{C29501E6-A978-4A61-9689-9085AF97A53A}"/>
          </ac:spMkLst>
        </pc:spChg>
      </pc:sldChg>
      <pc:sldChg chg="addSp delSp modSp add del mod setBg modAnim">
        <pc:chgData name="Christine Adam" userId="30f4e1d1-f7df-4078-990c-760d9d52422f" providerId="ADAL" clId="{7709C378-E67C-5EDD-AF6C-0544B802BAA6}" dt="2026-09-17T13:27:24.192" v="1067" actId="1076"/>
        <pc:sldMkLst>
          <pc:docMk/>
          <pc:sldMk cId="0" sldId="258"/>
        </pc:sldMkLst>
        <pc:spChg chg="mod">
          <ac:chgData name="Christine Adam" userId="30f4e1d1-f7df-4078-990c-760d9d52422f" providerId="ADAL" clId="{7709C378-E67C-5EDD-AF6C-0544B802BAA6}" dt="2026-09-17T13:26:44.182" v="1058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Christine Adam" userId="30f4e1d1-f7df-4078-990c-760d9d52422f" providerId="ADAL" clId="{7709C378-E67C-5EDD-AF6C-0544B802BAA6}" dt="2026-09-17T13:27:24.192" v="1067" actId="1076"/>
          <ac:spMkLst>
            <pc:docMk/>
            <pc:sldMk cId="0" sldId="258"/>
            <ac:spMk id="3" creationId="{00000000-0000-0000-0000-000000000000}"/>
          </ac:spMkLst>
        </pc:spChg>
        <pc:spChg chg="add del mod ord">
          <ac:chgData name="Christine Adam" userId="30f4e1d1-f7df-4078-990c-760d9d52422f" providerId="ADAL" clId="{7709C378-E67C-5EDD-AF6C-0544B802BAA6}" dt="2026-09-17T13:22:50.661" v="1012"/>
          <ac:spMkLst>
            <pc:docMk/>
            <pc:sldMk cId="0" sldId="258"/>
            <ac:spMk id="4" creationId="{511E8C87-D4B8-72D2-8C41-9E013AEAA244}"/>
          </ac:spMkLst>
        </pc:spChg>
        <pc:spChg chg="add del">
          <ac:chgData name="Christine Adam" userId="30f4e1d1-f7df-4078-990c-760d9d52422f" providerId="ADAL" clId="{7709C378-E67C-5EDD-AF6C-0544B802BAA6}" dt="2026-09-17T13:22:45.052" v="1009" actId="26606"/>
          <ac:spMkLst>
            <pc:docMk/>
            <pc:sldMk cId="0" sldId="258"/>
            <ac:spMk id="10" creationId="{E8A8EAB8-D2FF-444D-B34B-7D32F106AD0E}"/>
          </ac:spMkLst>
        </pc:spChg>
        <pc:spChg chg="add del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16" creationId="{2596F992-698C-48C0-9D89-70DA4CE927EF}"/>
          </ac:spMkLst>
        </pc:spChg>
        <pc:spChg chg="add del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17" creationId="{E7BFF8DC-0AE7-4AD2-9B28-2E5F26D62C30}"/>
          </ac:spMkLst>
        </pc:spChg>
        <pc:spChg chg="add del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18" creationId="{7E0162AD-C6E5-4BF8-A453-76ADB36877D3}"/>
          </ac:spMkLst>
        </pc:spChg>
        <pc:spChg chg="add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23" creationId="{A8384FB5-9ADC-4DDC-881B-597D56F5B15D}"/>
          </ac:spMkLst>
        </pc:spChg>
        <pc:spChg chg="add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25" creationId="{91E5A9A7-95C6-4F4F-B00E-C82E07FE62EF}"/>
          </ac:spMkLst>
        </pc:spChg>
        <pc:spChg chg="add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27" creationId="{D07DD2DE-F619-49DD-B5E7-03A290FF4ED1}"/>
          </ac:spMkLst>
        </pc:spChg>
        <pc:spChg chg="add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29" creationId="{85149191-5F60-4A28-AAFF-039F96B0F3EC}"/>
          </ac:spMkLst>
        </pc:spChg>
        <pc:spChg chg="add">
          <ac:chgData name="Christine Adam" userId="30f4e1d1-f7df-4078-990c-760d9d52422f" providerId="ADAL" clId="{7709C378-E67C-5EDD-AF6C-0544B802BAA6}" dt="2026-09-17T13:23:15.439" v="1014" actId="26606"/>
          <ac:spMkLst>
            <pc:docMk/>
            <pc:sldMk cId="0" sldId="258"/>
            <ac:spMk id="31" creationId="{F8260ED5-17F7-4158-B241-D51DD4CF1B7E}"/>
          </ac:spMkLst>
        </pc:spChg>
        <pc:picChg chg="add mod ord">
          <ac:chgData name="Christine Adam" userId="30f4e1d1-f7df-4078-990c-760d9d52422f" providerId="ADAL" clId="{7709C378-E67C-5EDD-AF6C-0544B802BAA6}" dt="2026-09-17T13:22:45.060" v="1010" actId="26606"/>
          <ac:picMkLst>
            <pc:docMk/>
            <pc:sldMk cId="0" sldId="258"/>
            <ac:picMk id="5" creationId="{3498FFBF-94A1-4997-7EA2-EA1F66A00A0C}"/>
          </ac:picMkLst>
        </pc:picChg>
        <pc:cxnChg chg="add del">
          <ac:chgData name="Christine Adam" userId="30f4e1d1-f7df-4078-990c-760d9d52422f" providerId="ADAL" clId="{7709C378-E67C-5EDD-AF6C-0544B802BAA6}" dt="2026-09-17T13:22:45.052" v="1009" actId="26606"/>
          <ac:cxnSpMkLst>
            <pc:docMk/>
            <pc:sldMk cId="0" sldId="258"/>
            <ac:cxnSpMk id="12" creationId="{EEA38897-7BA3-4408-8083-3235339C4A60}"/>
          </ac:cxnSpMkLst>
        </pc:cxnChg>
        <pc:cxnChg chg="add del">
          <ac:chgData name="Christine Adam" userId="30f4e1d1-f7df-4078-990c-760d9d52422f" providerId="ADAL" clId="{7709C378-E67C-5EDD-AF6C-0544B802BAA6}" dt="2026-09-17T13:22:45.052" v="1009" actId="26606"/>
          <ac:cxnSpMkLst>
            <pc:docMk/>
            <pc:sldMk cId="0" sldId="258"/>
            <ac:cxnSpMk id="14" creationId="{F11AD06B-AB20-4097-8606-5DA00DBACE88}"/>
          </ac:cxnSpMkLst>
        </pc:cxnChg>
      </pc:sldChg>
      <pc:sldChg chg="addSp delSp modSp add del mod setBg">
        <pc:chgData name="Christine Adam" userId="30f4e1d1-f7df-4078-990c-760d9d52422f" providerId="ADAL" clId="{7709C378-E67C-5EDD-AF6C-0544B802BAA6}" dt="2026-09-17T13:25:30.264" v="1048" actId="255"/>
        <pc:sldMkLst>
          <pc:docMk/>
          <pc:sldMk cId="0" sldId="259"/>
        </pc:sldMkLst>
        <pc:spChg chg="mod">
          <ac:chgData name="Christine Adam" userId="30f4e1d1-f7df-4078-990c-760d9d52422f" providerId="ADAL" clId="{7709C378-E67C-5EDD-AF6C-0544B802BAA6}" dt="2026-09-17T13:24:01.959" v="1019" actId="14100"/>
          <ac:spMkLst>
            <pc:docMk/>
            <pc:sldMk cId="0" sldId="259"/>
            <ac:spMk id="2" creationId="{00000000-0000-0000-0000-000000000000}"/>
          </ac:spMkLst>
        </pc:spChg>
        <pc:spChg chg="add del mod">
          <ac:chgData name="Christine Adam" userId="30f4e1d1-f7df-4078-990c-760d9d52422f" providerId="ADAL" clId="{7709C378-E67C-5EDD-AF6C-0544B802BAA6}" dt="2026-09-17T13:25:30.264" v="1048" actId="255"/>
          <ac:spMkLst>
            <pc:docMk/>
            <pc:sldMk cId="0" sldId="259"/>
            <ac:spMk id="3" creationId="{00000000-0000-0000-0000-000000000000}"/>
          </ac:spMkLst>
        </pc:spChg>
        <pc:spChg chg="add">
          <ac:chgData name="Christine Adam" userId="30f4e1d1-f7df-4078-990c-760d9d52422f" providerId="ADAL" clId="{7709C378-E67C-5EDD-AF6C-0544B802BAA6}" dt="2026-09-17T13:23:49.734" v="1016" actId="26606"/>
          <ac:spMkLst>
            <pc:docMk/>
            <pc:sldMk cId="0" sldId="259"/>
            <ac:spMk id="6" creationId="{09588DA8-065E-4F6F-8EFD-43104AB2E0CF}"/>
          </ac:spMkLst>
        </pc:spChg>
        <pc:spChg chg="add">
          <ac:chgData name="Christine Adam" userId="30f4e1d1-f7df-4078-990c-760d9d52422f" providerId="ADAL" clId="{7709C378-E67C-5EDD-AF6C-0544B802BAA6}" dt="2026-09-17T13:23:49.734" v="1016" actId="26606"/>
          <ac:spMkLst>
            <pc:docMk/>
            <pc:sldMk cId="0" sldId="259"/>
            <ac:spMk id="7" creationId="{C4285719-470E-454C-AF62-8323075F1F5B}"/>
          </ac:spMkLst>
        </pc:spChg>
        <pc:spChg chg="add del">
          <ac:chgData name="Christine Adam" userId="30f4e1d1-f7df-4078-990c-760d9d52422f" providerId="ADAL" clId="{7709C378-E67C-5EDD-AF6C-0544B802BAA6}" dt="2026-09-17T06:36:12.185" v="929" actId="26606"/>
          <ac:spMkLst>
            <pc:docMk/>
            <pc:sldMk cId="0" sldId="259"/>
            <ac:spMk id="8" creationId="{DEE2AD96-B495-4E06-9291-B71706F728CB}"/>
          </ac:spMkLst>
        </pc:spChg>
        <pc:spChg chg="add del">
          <ac:chgData name="Christine Adam" userId="30f4e1d1-f7df-4078-990c-760d9d52422f" providerId="ADAL" clId="{7709C378-E67C-5EDD-AF6C-0544B802BAA6}" dt="2026-09-17T06:36:23.288" v="931" actId="26606"/>
          <ac:spMkLst>
            <pc:docMk/>
            <pc:sldMk cId="0" sldId="259"/>
            <ac:spMk id="9" creationId="{BACC6370-2D7E-4714-9D71-7542949D7D5D}"/>
          </ac:spMkLst>
        </pc:spChg>
        <pc:spChg chg="add del">
          <ac:chgData name="Christine Adam" userId="30f4e1d1-f7df-4078-990c-760d9d52422f" providerId="ADAL" clId="{7709C378-E67C-5EDD-AF6C-0544B802BAA6}" dt="2026-09-17T06:36:12.185" v="929" actId="26606"/>
          <ac:spMkLst>
            <pc:docMk/>
            <pc:sldMk cId="0" sldId="259"/>
            <ac:spMk id="10" creationId="{53CF6D67-C5A8-4ADD-9E8E-1E38CA1D3166}"/>
          </ac:spMkLst>
        </pc:spChg>
        <pc:spChg chg="add del">
          <ac:chgData name="Christine Adam" userId="30f4e1d1-f7df-4078-990c-760d9d52422f" providerId="ADAL" clId="{7709C378-E67C-5EDD-AF6C-0544B802BAA6}" dt="2026-09-17T06:36:23.288" v="931" actId="26606"/>
          <ac:spMkLst>
            <pc:docMk/>
            <pc:sldMk cId="0" sldId="259"/>
            <ac:spMk id="11" creationId="{F68B3F68-107C-434F-AA38-110D5EA91B85}"/>
          </ac:spMkLst>
        </pc:spChg>
        <pc:spChg chg="add del">
          <ac:chgData name="Christine Adam" userId="30f4e1d1-f7df-4078-990c-760d9d52422f" providerId="ADAL" clId="{7709C378-E67C-5EDD-AF6C-0544B802BAA6}" dt="2026-09-17T06:36:12.185" v="929" actId="26606"/>
          <ac:spMkLst>
            <pc:docMk/>
            <pc:sldMk cId="0" sldId="259"/>
            <ac:spMk id="12" creationId="{86909FA0-B515-4681-B7A8-FA281D133B94}"/>
          </ac:spMkLst>
        </pc:spChg>
        <pc:spChg chg="add del">
          <ac:chgData name="Christine Adam" userId="30f4e1d1-f7df-4078-990c-760d9d52422f" providerId="ADAL" clId="{7709C378-E67C-5EDD-AF6C-0544B802BAA6}" dt="2026-09-17T06:36:23.288" v="931" actId="26606"/>
          <ac:spMkLst>
            <pc:docMk/>
            <pc:sldMk cId="0" sldId="259"/>
            <ac:spMk id="13" creationId="{AAD0DBB9-1A4B-4391-81D4-CB19F9AB918A}"/>
          </ac:spMkLst>
        </pc:spChg>
        <pc:spChg chg="add del">
          <ac:chgData name="Christine Adam" userId="30f4e1d1-f7df-4078-990c-760d9d52422f" providerId="ADAL" clId="{7709C378-E67C-5EDD-AF6C-0544B802BAA6}" dt="2026-09-17T06:36:12.185" v="929" actId="26606"/>
          <ac:spMkLst>
            <pc:docMk/>
            <pc:sldMk cId="0" sldId="259"/>
            <ac:spMk id="14" creationId="{21C9FE86-FCC3-4A31-AA1C-C882262B7FE7}"/>
          </ac:spMkLst>
        </pc:spChg>
        <pc:spChg chg="add del">
          <ac:chgData name="Christine Adam" userId="30f4e1d1-f7df-4078-990c-760d9d52422f" providerId="ADAL" clId="{7709C378-E67C-5EDD-AF6C-0544B802BAA6}" dt="2026-09-17T06:36:23.288" v="931" actId="26606"/>
          <ac:spMkLst>
            <pc:docMk/>
            <pc:sldMk cId="0" sldId="259"/>
            <ac:spMk id="15" creationId="{063BBA22-50EA-4C4D-BE05-F1CE4E63AA56}"/>
          </ac:spMkLst>
        </pc:spChg>
        <pc:spChg chg="add del">
          <ac:chgData name="Christine Adam" userId="30f4e1d1-f7df-4078-990c-760d9d52422f" providerId="ADAL" clId="{7709C378-E67C-5EDD-AF6C-0544B802BAA6}" dt="2026-09-17T06:36:12.185" v="929" actId="26606"/>
          <ac:spMkLst>
            <pc:docMk/>
            <pc:sldMk cId="0" sldId="259"/>
            <ac:spMk id="16" creationId="{7D96243B-ECED-4B71-8E06-AE9A285EAD20}"/>
          </ac:spMkLst>
        </pc:spChg>
        <pc:spChg chg="add del">
          <ac:chgData name="Christine Adam" userId="30f4e1d1-f7df-4078-990c-760d9d52422f" providerId="ADAL" clId="{7709C378-E67C-5EDD-AF6C-0544B802BAA6}" dt="2026-09-17T06:36:12.185" v="929" actId="26606"/>
          <ac:spMkLst>
            <pc:docMk/>
            <pc:sldMk cId="0" sldId="259"/>
            <ac:spMk id="18" creationId="{A09989E4-EFDC-4A90-A633-E0525FB4139E}"/>
          </ac:spMkLst>
        </pc:spChg>
        <pc:spChg chg="add">
          <ac:chgData name="Christine Adam" userId="30f4e1d1-f7df-4078-990c-760d9d52422f" providerId="ADAL" clId="{7709C378-E67C-5EDD-AF6C-0544B802BAA6}" dt="2026-09-17T13:23:49.734" v="1016" actId="26606"/>
          <ac:spMkLst>
            <pc:docMk/>
            <pc:sldMk cId="0" sldId="259"/>
            <ac:spMk id="20" creationId="{8D71EDA1-87BF-4D5D-AB79-F346FD19278A}"/>
          </ac:spMkLst>
        </pc:spChg>
        <pc:spChg chg="add">
          <ac:chgData name="Christine Adam" userId="30f4e1d1-f7df-4078-990c-760d9d52422f" providerId="ADAL" clId="{7709C378-E67C-5EDD-AF6C-0544B802BAA6}" dt="2026-09-17T13:23:49.734" v="1016" actId="26606"/>
          <ac:spMkLst>
            <pc:docMk/>
            <pc:sldMk cId="0" sldId="259"/>
            <ac:spMk id="21" creationId="{CD9FE4EF-C4D8-49A0-B2FF-81D8DB7D8A24}"/>
          </ac:spMkLst>
        </pc:spChg>
        <pc:spChg chg="add">
          <ac:chgData name="Christine Adam" userId="30f4e1d1-f7df-4078-990c-760d9d52422f" providerId="ADAL" clId="{7709C378-E67C-5EDD-AF6C-0544B802BAA6}" dt="2026-09-17T13:23:49.734" v="1016" actId="26606"/>
          <ac:spMkLst>
            <pc:docMk/>
            <pc:sldMk cId="0" sldId="259"/>
            <ac:spMk id="22" creationId="{4300840D-0A0B-4512-BACA-B439D5B9C57C}"/>
          </ac:spMkLst>
        </pc:spChg>
        <pc:spChg chg="add">
          <ac:chgData name="Christine Adam" userId="30f4e1d1-f7df-4078-990c-760d9d52422f" providerId="ADAL" clId="{7709C378-E67C-5EDD-AF6C-0544B802BAA6}" dt="2026-09-17T13:23:49.734" v="1016" actId="26606"/>
          <ac:spMkLst>
            <pc:docMk/>
            <pc:sldMk cId="0" sldId="259"/>
            <ac:spMk id="23" creationId="{D2B78728-A580-49A7-84F9-6EF6F583ADE0}"/>
          </ac:spMkLst>
        </pc:spChg>
        <pc:spChg chg="add">
          <ac:chgData name="Christine Adam" userId="30f4e1d1-f7df-4078-990c-760d9d52422f" providerId="ADAL" clId="{7709C378-E67C-5EDD-AF6C-0544B802BAA6}" dt="2026-09-17T13:23:49.734" v="1016" actId="26606"/>
          <ac:spMkLst>
            <pc:docMk/>
            <pc:sldMk cId="0" sldId="259"/>
            <ac:spMk id="24" creationId="{38FAA1A1-D861-433F-88FA-1E9D6FD31D11}"/>
          </ac:spMkLst>
        </pc:spChg>
        <pc:graphicFrameChg chg="add del">
          <ac:chgData name="Christine Adam" userId="30f4e1d1-f7df-4078-990c-760d9d52422f" providerId="ADAL" clId="{7709C378-E67C-5EDD-AF6C-0544B802BAA6}" dt="2026-09-17T06:36:23.288" v="931" actId="26606"/>
          <ac:graphicFrameMkLst>
            <pc:docMk/>
            <pc:sldMk cId="0" sldId="259"/>
            <ac:graphicFrameMk id="5" creationId="{7A885700-1A70-C8F6-1C98-1C4A7793AB52}"/>
          </ac:graphicFrameMkLst>
        </pc:graphicFrameChg>
        <pc:graphicFrameChg chg="add del">
          <ac:chgData name="Christine Adam" userId="30f4e1d1-f7df-4078-990c-760d9d52422f" providerId="ADAL" clId="{7709C378-E67C-5EDD-AF6C-0544B802BAA6}" dt="2026-09-17T06:36:25.224" v="933" actId="26606"/>
          <ac:graphicFrameMkLst>
            <pc:docMk/>
            <pc:sldMk cId="0" sldId="259"/>
            <ac:graphicFrameMk id="17" creationId="{DF484557-E72A-6892-FE7F-C7013E398352}"/>
          </ac:graphicFrameMkLst>
        </pc:graphicFrameChg>
        <pc:graphicFrameChg chg="add del">
          <ac:chgData name="Christine Adam" userId="30f4e1d1-f7df-4078-990c-760d9d52422f" providerId="ADAL" clId="{7709C378-E67C-5EDD-AF6C-0544B802BAA6}" dt="2026-09-17T06:36:30.595" v="935" actId="26606"/>
          <ac:graphicFrameMkLst>
            <pc:docMk/>
            <pc:sldMk cId="0" sldId="259"/>
            <ac:graphicFrameMk id="19" creationId="{1ABA6A78-BF55-6346-3CD8-B8CA4DF39294}"/>
          </ac:graphicFrameMkLst>
        </pc:graphicFrameChg>
      </pc:sldChg>
      <pc:sldChg chg="addSp modSp add del mod setBg">
        <pc:chgData name="Christine Adam" userId="30f4e1d1-f7df-4078-990c-760d9d52422f" providerId="ADAL" clId="{7709C378-E67C-5EDD-AF6C-0544B802BAA6}" dt="2026-09-17T13:50:59.689" v="1219" actId="20577"/>
        <pc:sldMkLst>
          <pc:docMk/>
          <pc:sldMk cId="0" sldId="261"/>
        </pc:sldMkLst>
        <pc:spChg chg="mo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Christine Adam" userId="30f4e1d1-f7df-4078-990c-760d9d52422f" providerId="ADAL" clId="{7709C378-E67C-5EDD-AF6C-0544B802BAA6}" dt="2026-09-17T13:50:59.689" v="1219" actId="20577"/>
          <ac:spMkLst>
            <pc:docMk/>
            <pc:sldMk cId="0" sldId="261"/>
            <ac:spMk id="3" creationId="{00000000-0000-0000-0000-000000000000}"/>
          </ac:spMkLst>
        </pc:spChg>
        <pc:spChg chg="ad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8" creationId="{09588DA8-065E-4F6F-8EFD-43104AB2E0CF}"/>
          </ac:spMkLst>
        </pc:spChg>
        <pc:spChg chg="ad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10" creationId="{C4285719-470E-454C-AF62-8323075F1F5B}"/>
          </ac:spMkLst>
        </pc:spChg>
        <pc:spChg chg="ad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12" creationId="{CD9FE4EF-C4D8-49A0-B2FF-81D8DB7D8A24}"/>
          </ac:spMkLst>
        </pc:spChg>
        <pc:spChg chg="ad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14" creationId="{4300840D-0A0B-4512-BACA-B439D5B9C57C}"/>
          </ac:spMkLst>
        </pc:spChg>
        <pc:spChg chg="ad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16" creationId="{D2B78728-A580-49A7-84F9-6EF6F583ADE0}"/>
          </ac:spMkLst>
        </pc:spChg>
        <pc:spChg chg="ad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18" creationId="{38FAA1A1-D861-433F-88FA-1E9D6FD31D11}"/>
          </ac:spMkLst>
        </pc:spChg>
        <pc:spChg chg="add">
          <ac:chgData name="Christine Adam" userId="30f4e1d1-f7df-4078-990c-760d9d52422f" providerId="ADAL" clId="{7709C378-E67C-5EDD-AF6C-0544B802BAA6}" dt="2026-09-17T13:50:28.434" v="1172" actId="26606"/>
          <ac:spMkLst>
            <pc:docMk/>
            <pc:sldMk cId="0" sldId="261"/>
            <ac:spMk id="20" creationId="{8D71EDA1-87BF-4D5D-AB79-F346FD19278A}"/>
          </ac:spMkLst>
        </pc:spChg>
      </pc:sldChg>
      <pc:sldChg chg="addSp modSp add del mod setBg">
        <pc:chgData name="Christine Adam" userId="30f4e1d1-f7df-4078-990c-760d9d52422f" providerId="ADAL" clId="{7709C378-E67C-5EDD-AF6C-0544B802BAA6}" dt="2026-09-17T14:06:30.034" v="1258" actId="20577"/>
        <pc:sldMkLst>
          <pc:docMk/>
          <pc:sldMk cId="0" sldId="262"/>
        </pc:sldMkLst>
        <pc:spChg chg="mod">
          <ac:chgData name="Christine Adam" userId="30f4e1d1-f7df-4078-990c-760d9d52422f" providerId="ADAL" clId="{7709C378-E67C-5EDD-AF6C-0544B802BAA6}" dt="2026-09-17T14:06:30.034" v="1258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3" creationId="{00000000-0000-0000-0000-000000000000}"/>
          </ac:spMkLst>
        </pc:spChg>
        <pc:spChg chg="ad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8" creationId="{09588DA8-065E-4F6F-8EFD-43104AB2E0CF}"/>
          </ac:spMkLst>
        </pc:spChg>
        <pc:spChg chg="ad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10" creationId="{C4285719-470E-454C-AF62-8323075F1F5B}"/>
          </ac:spMkLst>
        </pc:spChg>
        <pc:spChg chg="ad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12" creationId="{CD9FE4EF-C4D8-49A0-B2FF-81D8DB7D8A24}"/>
          </ac:spMkLst>
        </pc:spChg>
        <pc:spChg chg="ad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14" creationId="{4300840D-0A0B-4512-BACA-B439D5B9C57C}"/>
          </ac:spMkLst>
        </pc:spChg>
        <pc:spChg chg="ad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16" creationId="{D2B78728-A580-49A7-84F9-6EF6F583ADE0}"/>
          </ac:spMkLst>
        </pc:spChg>
        <pc:spChg chg="ad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18" creationId="{38FAA1A1-D861-433F-88FA-1E9D6FD31D11}"/>
          </ac:spMkLst>
        </pc:spChg>
        <pc:spChg chg="add">
          <ac:chgData name="Christine Adam" userId="30f4e1d1-f7df-4078-990c-760d9d52422f" providerId="ADAL" clId="{7709C378-E67C-5EDD-AF6C-0544B802BAA6}" dt="2026-09-17T14:06:24.690" v="1257" actId="26606"/>
          <ac:spMkLst>
            <pc:docMk/>
            <pc:sldMk cId="0" sldId="262"/>
            <ac:spMk id="20" creationId="{8D71EDA1-87BF-4D5D-AB79-F346FD19278A}"/>
          </ac:spMkLst>
        </pc:spChg>
      </pc:sldChg>
      <pc:sldChg chg="addSp delSp modSp add del mod setBg setClrOvrMap">
        <pc:chgData name="Christine Adam" userId="30f4e1d1-f7df-4078-990c-760d9d52422f" providerId="ADAL" clId="{7709C378-E67C-5EDD-AF6C-0544B802BAA6}" dt="2026-09-17T14:28:15.605" v="1610" actId="20577"/>
        <pc:sldMkLst>
          <pc:docMk/>
          <pc:sldMk cId="0" sldId="263"/>
        </pc:sldMkLst>
        <pc:spChg chg="mod">
          <ac:chgData name="Christine Adam" userId="30f4e1d1-f7df-4078-990c-760d9d52422f" providerId="ADAL" clId="{7709C378-E67C-5EDD-AF6C-0544B802BAA6}" dt="2026-09-17T14:28:15.605" v="1610" actId="20577"/>
          <ac:spMkLst>
            <pc:docMk/>
            <pc:sldMk cId="0" sldId="263"/>
            <ac:spMk id="2" creationId="{00000000-0000-0000-0000-000000000000}"/>
          </ac:spMkLst>
        </pc:spChg>
        <pc:spChg chg="del">
          <ac:chgData name="Christine Adam" userId="30f4e1d1-f7df-4078-990c-760d9d52422f" providerId="ADAL" clId="{7709C378-E67C-5EDD-AF6C-0544B802BAA6}" dt="2026-09-17T14:06:57.915" v="1259" actId="26606"/>
          <ac:spMkLst>
            <pc:docMk/>
            <pc:sldMk cId="0" sldId="263"/>
            <ac:spMk id="3" creationId="{00000000-0000-0000-0000-000000000000}"/>
          </ac:spMkLst>
        </pc:spChg>
        <pc:spChg chg="add">
          <ac:chgData name="Christine Adam" userId="30f4e1d1-f7df-4078-990c-760d9d52422f" providerId="ADAL" clId="{7709C378-E67C-5EDD-AF6C-0544B802BAA6}" dt="2026-09-17T14:27:54.606" v="1604" actId="26606"/>
          <ac:spMkLst>
            <pc:docMk/>
            <pc:sldMk cId="0" sldId="263"/>
            <ac:spMk id="9" creationId="{2659FDB4-FCBE-4A89-B46D-43D4FA54464D}"/>
          </ac:spMkLst>
        </pc:spChg>
        <pc:spChg chg="add del">
          <ac:chgData name="Christine Adam" userId="30f4e1d1-f7df-4078-990c-760d9d52422f" providerId="ADAL" clId="{7709C378-E67C-5EDD-AF6C-0544B802BAA6}" dt="2026-09-17T14:27:42.598" v="1601" actId="26606"/>
          <ac:spMkLst>
            <pc:docMk/>
            <pc:sldMk cId="0" sldId="263"/>
            <ac:spMk id="10" creationId="{2659FDB4-FCBE-4A89-B46D-43D4FA54464D}"/>
          </ac:spMkLst>
        </pc:spChg>
        <pc:graphicFrameChg chg="add mod modGraphic">
          <ac:chgData name="Christine Adam" userId="30f4e1d1-f7df-4078-990c-760d9d52422f" providerId="ADAL" clId="{7709C378-E67C-5EDD-AF6C-0544B802BAA6}" dt="2026-09-17T14:27:54.606" v="1604" actId="26606"/>
          <ac:graphicFrameMkLst>
            <pc:docMk/>
            <pc:sldMk cId="0" sldId="263"/>
            <ac:graphicFrameMk id="5" creationId="{C70FB42C-BDC3-B8BD-3DDC-22D67648BB50}"/>
          </ac:graphicFrameMkLst>
        </pc:graphicFrameChg>
        <pc:picChg chg="add del">
          <ac:chgData name="Christine Adam" userId="30f4e1d1-f7df-4078-990c-760d9d52422f" providerId="ADAL" clId="{7709C378-E67C-5EDD-AF6C-0544B802BAA6}" dt="2026-09-17T14:27:54.579" v="1603" actId="26606"/>
          <ac:picMkLst>
            <pc:docMk/>
            <pc:sldMk cId="0" sldId="263"/>
            <ac:picMk id="7" creationId="{C1533165-0683-2DCC-1E7D-67E927630B2C}"/>
          </ac:picMkLst>
        </pc:picChg>
        <pc:cxnChg chg="add">
          <ac:chgData name="Christine Adam" userId="30f4e1d1-f7df-4078-990c-760d9d52422f" providerId="ADAL" clId="{7709C378-E67C-5EDD-AF6C-0544B802BAA6}" dt="2026-09-17T14:27:54.606" v="1604" actId="26606"/>
          <ac:cxnSpMkLst>
            <pc:docMk/>
            <pc:sldMk cId="0" sldId="263"/>
            <ac:cxnSpMk id="11" creationId="{C8F51B3F-8331-4E4A-AE96-D47B1006EEAD}"/>
          </ac:cxnSpMkLst>
        </pc:cxnChg>
        <pc:cxnChg chg="add del">
          <ac:chgData name="Christine Adam" userId="30f4e1d1-f7df-4078-990c-760d9d52422f" providerId="ADAL" clId="{7709C378-E67C-5EDD-AF6C-0544B802BAA6}" dt="2026-09-17T14:27:42.598" v="1601" actId="26606"/>
          <ac:cxnSpMkLst>
            <pc:docMk/>
            <pc:sldMk cId="0" sldId="263"/>
            <ac:cxnSpMk id="12" creationId="{C8F51B3F-8331-4E4A-AE96-D47B1006EEAD}"/>
          </ac:cxnSpMkLst>
        </pc:cxnChg>
      </pc:sldChg>
      <pc:sldChg chg="addSp delSp modSp add del mod setBg">
        <pc:chgData name="Christine Adam" userId="30f4e1d1-f7df-4078-990c-760d9d52422f" providerId="ADAL" clId="{7709C378-E67C-5EDD-AF6C-0544B802BAA6}" dt="2026-09-17T14:09:45.783" v="1285" actId="20577"/>
        <pc:sldMkLst>
          <pc:docMk/>
          <pc:sldMk cId="0" sldId="264"/>
        </pc:sldMkLst>
        <pc:spChg chg="mod">
          <ac:chgData name="Christine Adam" userId="30f4e1d1-f7df-4078-990c-760d9d52422f" providerId="ADAL" clId="{7709C378-E67C-5EDD-AF6C-0544B802BAA6}" dt="2026-09-17T14:09:30.205" v="1279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Christine Adam" userId="30f4e1d1-f7df-4078-990c-760d9d52422f" providerId="ADAL" clId="{7709C378-E67C-5EDD-AF6C-0544B802BAA6}" dt="2026-09-17T14:09:45.783" v="1285" actId="20577"/>
          <ac:spMkLst>
            <pc:docMk/>
            <pc:sldMk cId="0" sldId="264"/>
            <ac:spMk id="3" creationId="{00000000-0000-0000-0000-000000000000}"/>
          </ac:spMkLst>
        </pc:spChg>
        <pc:spChg chg="add del mod">
          <ac:chgData name="Christine Adam" userId="30f4e1d1-f7df-4078-990c-760d9d52422f" providerId="ADAL" clId="{7709C378-E67C-5EDD-AF6C-0544B802BAA6}" dt="2026-09-17T14:09:41.141" v="1282"/>
          <ac:spMkLst>
            <pc:docMk/>
            <pc:sldMk cId="0" sldId="264"/>
            <ac:spMk id="4" creationId="{62D47840-3DFD-7D7E-1661-9EF4A46C0788}"/>
          </ac:spMkLst>
        </pc:spChg>
        <pc:spChg chg="add">
          <ac:chgData name="Christine Adam" userId="30f4e1d1-f7df-4078-990c-760d9d52422f" providerId="ADAL" clId="{7709C378-E67C-5EDD-AF6C-0544B802BAA6}" dt="2026-09-17T14:09:30.205" v="1279" actId="26606"/>
          <ac:spMkLst>
            <pc:docMk/>
            <pc:sldMk cId="0" sldId="264"/>
            <ac:spMk id="10" creationId="{C681C32C-7AFC-4BB3-9088-65CBDFC5D1C2}"/>
          </ac:spMkLst>
        </pc:spChg>
        <pc:spChg chg="add">
          <ac:chgData name="Christine Adam" userId="30f4e1d1-f7df-4078-990c-760d9d52422f" providerId="ADAL" clId="{7709C378-E67C-5EDD-AF6C-0544B802BAA6}" dt="2026-09-17T14:09:30.205" v="1279" actId="26606"/>
          <ac:spMkLst>
            <pc:docMk/>
            <pc:sldMk cId="0" sldId="264"/>
            <ac:spMk id="12" creationId="{199C0ED0-69DE-4C31-A5CF-E2A46FD30226}"/>
          </ac:spMkLst>
        </pc:spChg>
        <pc:spChg chg="add">
          <ac:chgData name="Christine Adam" userId="30f4e1d1-f7df-4078-990c-760d9d52422f" providerId="ADAL" clId="{7709C378-E67C-5EDD-AF6C-0544B802BAA6}" dt="2026-09-17T14:09:30.205" v="1279" actId="26606"/>
          <ac:spMkLst>
            <pc:docMk/>
            <pc:sldMk cId="0" sldId="264"/>
            <ac:spMk id="14" creationId="{8D42B8BD-40AF-488E-8A79-D7256C917229}"/>
          </ac:spMkLst>
        </pc:spChg>
        <pc:picChg chg="add mod ord">
          <ac:chgData name="Christine Adam" userId="30f4e1d1-f7df-4078-990c-760d9d52422f" providerId="ADAL" clId="{7709C378-E67C-5EDD-AF6C-0544B802BAA6}" dt="2026-09-17T14:09:30.205" v="1279" actId="26606"/>
          <ac:picMkLst>
            <pc:docMk/>
            <pc:sldMk cId="0" sldId="264"/>
            <ac:picMk id="5" creationId="{49120283-E7E9-1919-0108-C28C2814A7AB}"/>
          </ac:picMkLst>
        </pc:picChg>
      </pc:sldChg>
      <pc:sldChg chg="add del setBg">
        <pc:chgData name="Christine Adam" userId="30f4e1d1-f7df-4078-990c-760d9d52422f" providerId="ADAL" clId="{7709C378-E67C-5EDD-AF6C-0544B802BAA6}" dt="2026-09-17T14:10:26.458" v="1286" actId="2696"/>
        <pc:sldMkLst>
          <pc:docMk/>
          <pc:sldMk cId="0" sldId="265"/>
        </pc:sldMkLst>
      </pc:sldChg>
      <pc:sldChg chg="add del setBg">
        <pc:chgData name="Christine Adam" userId="30f4e1d1-f7df-4078-990c-760d9d52422f" providerId="ADAL" clId="{7709C378-E67C-5EDD-AF6C-0544B802BAA6}" dt="2026-09-17T14:10:26.463" v="1287" actId="2696"/>
        <pc:sldMkLst>
          <pc:docMk/>
          <pc:sldMk cId="0" sldId="266"/>
        </pc:sldMkLst>
      </pc:sldChg>
      <pc:sldChg chg="addSp delSp modSp add del mod setBg setClrOvrMap">
        <pc:chgData name="Christine Adam" userId="30f4e1d1-f7df-4078-990c-760d9d52422f" providerId="ADAL" clId="{7709C378-E67C-5EDD-AF6C-0544B802BAA6}" dt="2026-09-17T14:30:53.510" v="1623" actId="255"/>
        <pc:sldMkLst>
          <pc:docMk/>
          <pc:sldMk cId="0" sldId="267"/>
        </pc:sldMkLst>
        <pc:spChg chg="mod">
          <ac:chgData name="Christine Adam" userId="30f4e1d1-f7df-4078-990c-760d9d52422f" providerId="ADAL" clId="{7709C378-E67C-5EDD-AF6C-0544B802BAA6}" dt="2026-09-17T14:30:45.410" v="1622" actId="26606"/>
          <ac:spMkLst>
            <pc:docMk/>
            <pc:sldMk cId="0" sldId="267"/>
            <ac:spMk id="2" creationId="{00000000-0000-0000-0000-000000000000}"/>
          </ac:spMkLst>
        </pc:spChg>
        <pc:spChg chg="add del mod">
          <ac:chgData name="Christine Adam" userId="30f4e1d1-f7df-4078-990c-760d9d52422f" providerId="ADAL" clId="{7709C378-E67C-5EDD-AF6C-0544B802BAA6}" dt="2026-09-17T14:30:53.510" v="1623" actId="255"/>
          <ac:spMkLst>
            <pc:docMk/>
            <pc:sldMk cId="0" sldId="267"/>
            <ac:spMk id="3" creationId="{00000000-0000-0000-0000-000000000000}"/>
          </ac:spMkLst>
        </pc:spChg>
        <pc:spChg chg="add">
          <ac:chgData name="Christine Adam" userId="30f4e1d1-f7df-4078-990c-760d9d52422f" providerId="ADAL" clId="{7709C378-E67C-5EDD-AF6C-0544B802BAA6}" dt="2026-09-17T14:30:45.410" v="1622" actId="26606"/>
          <ac:spMkLst>
            <pc:docMk/>
            <pc:sldMk cId="0" sldId="267"/>
            <ac:spMk id="8" creationId="{1B15ED52-F352-441B-82BF-E0EA34836D08}"/>
          </ac:spMkLst>
        </pc:spChg>
        <pc:spChg chg="add">
          <ac:chgData name="Christine Adam" userId="30f4e1d1-f7df-4078-990c-760d9d52422f" providerId="ADAL" clId="{7709C378-E67C-5EDD-AF6C-0544B802BAA6}" dt="2026-09-17T14:30:45.410" v="1622" actId="26606"/>
          <ac:spMkLst>
            <pc:docMk/>
            <pc:sldMk cId="0" sldId="267"/>
            <ac:spMk id="10" creationId="{3B2E3793-BFE6-45A2-9B7B-E18844431C99}"/>
          </ac:spMkLst>
        </pc:spChg>
        <pc:spChg chg="add">
          <ac:chgData name="Christine Adam" userId="30f4e1d1-f7df-4078-990c-760d9d52422f" providerId="ADAL" clId="{7709C378-E67C-5EDD-AF6C-0544B802BAA6}" dt="2026-09-17T14:30:45.410" v="1622" actId="26606"/>
          <ac:spMkLst>
            <pc:docMk/>
            <pc:sldMk cId="0" sldId="267"/>
            <ac:spMk id="12" creationId="{BC4C4868-CB8F-4AF9-9CDB-8108F2C19B67}"/>
          </ac:spMkLst>
        </pc:spChg>
        <pc:spChg chg="add">
          <ac:chgData name="Christine Adam" userId="30f4e1d1-f7df-4078-990c-760d9d52422f" providerId="ADAL" clId="{7709C378-E67C-5EDD-AF6C-0544B802BAA6}" dt="2026-09-17T14:30:45.410" v="1622" actId="26606"/>
          <ac:spMkLst>
            <pc:docMk/>
            <pc:sldMk cId="0" sldId="267"/>
            <ac:spMk id="14" creationId="{375E0459-6403-40CD-989D-56A4407CA12E}"/>
          </ac:spMkLst>
        </pc:spChg>
        <pc:spChg chg="add">
          <ac:chgData name="Christine Adam" userId="30f4e1d1-f7df-4078-990c-760d9d52422f" providerId="ADAL" clId="{7709C378-E67C-5EDD-AF6C-0544B802BAA6}" dt="2026-09-17T14:30:45.410" v="1622" actId="26606"/>
          <ac:spMkLst>
            <pc:docMk/>
            <pc:sldMk cId="0" sldId="267"/>
            <ac:spMk id="16" creationId="{53E5B1A8-3AC9-4BD1-9BBC-78CA94F2D1BA}"/>
          </ac:spMkLst>
        </pc:spChg>
        <pc:graphicFrameChg chg="add del">
          <ac:chgData name="Christine Adam" userId="30f4e1d1-f7df-4078-990c-760d9d52422f" providerId="ADAL" clId="{7709C378-E67C-5EDD-AF6C-0544B802BAA6}" dt="2026-09-17T14:29:31.374" v="1617" actId="26606"/>
          <ac:graphicFrameMkLst>
            <pc:docMk/>
            <pc:sldMk cId="0" sldId="267"/>
            <ac:graphicFrameMk id="5" creationId="{6DF44FA0-EAC6-FDD4-81BA-72A0472D1DC1}"/>
          </ac:graphicFrameMkLst>
        </pc:graphicFrameChg>
        <pc:picChg chg="add del">
          <ac:chgData name="Christine Adam" userId="30f4e1d1-f7df-4078-990c-760d9d52422f" providerId="ADAL" clId="{7709C378-E67C-5EDD-AF6C-0544B802BAA6}" dt="2026-09-17T14:29:31.374" v="1617" actId="26606"/>
          <ac:picMkLst>
            <pc:docMk/>
            <pc:sldMk cId="0" sldId="267"/>
            <ac:picMk id="7" creationId="{34F2A72A-F2FD-C5EC-EA32-148A878A6FAA}"/>
          </ac:picMkLst>
        </pc:picChg>
      </pc:sldChg>
      <pc:sldChg chg="addSp modSp add del mod setBg">
        <pc:chgData name="Christine Adam" userId="30f4e1d1-f7df-4078-990c-760d9d52422f" providerId="ADAL" clId="{7709C378-E67C-5EDD-AF6C-0544B802BAA6}" dt="2026-09-17T14:28:57.621" v="1615" actId="20577"/>
        <pc:sldMkLst>
          <pc:docMk/>
          <pc:sldMk cId="0" sldId="268"/>
        </pc:sldMkLst>
        <pc:spChg chg="mod">
          <ac:chgData name="Christine Adam" userId="30f4e1d1-f7df-4078-990c-760d9d52422f" providerId="ADAL" clId="{7709C378-E67C-5EDD-AF6C-0544B802BAA6}" dt="2026-09-17T14:28:57.621" v="1615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Christine Adam" userId="30f4e1d1-f7df-4078-990c-760d9d52422f" providerId="ADAL" clId="{7709C378-E67C-5EDD-AF6C-0544B802BAA6}" dt="2026-09-17T14:11:12.747" v="1290" actId="26606"/>
          <ac:spMkLst>
            <pc:docMk/>
            <pc:sldMk cId="0" sldId="268"/>
            <ac:spMk id="3" creationId="{00000000-0000-0000-0000-000000000000}"/>
          </ac:spMkLst>
        </pc:spChg>
        <pc:spChg chg="add">
          <ac:chgData name="Christine Adam" userId="30f4e1d1-f7df-4078-990c-760d9d52422f" providerId="ADAL" clId="{7709C378-E67C-5EDD-AF6C-0544B802BAA6}" dt="2026-09-17T14:11:12.747" v="1290" actId="26606"/>
          <ac:spMkLst>
            <pc:docMk/>
            <pc:sldMk cId="0" sldId="268"/>
            <ac:spMk id="8" creationId="{1B15ED52-F352-441B-82BF-E0EA34836D08}"/>
          </ac:spMkLst>
        </pc:spChg>
        <pc:spChg chg="add">
          <ac:chgData name="Christine Adam" userId="30f4e1d1-f7df-4078-990c-760d9d52422f" providerId="ADAL" clId="{7709C378-E67C-5EDD-AF6C-0544B802BAA6}" dt="2026-09-17T14:11:12.747" v="1290" actId="26606"/>
          <ac:spMkLst>
            <pc:docMk/>
            <pc:sldMk cId="0" sldId="268"/>
            <ac:spMk id="10" creationId="{3B2E3793-BFE6-45A2-9B7B-E18844431C99}"/>
          </ac:spMkLst>
        </pc:spChg>
        <pc:spChg chg="add">
          <ac:chgData name="Christine Adam" userId="30f4e1d1-f7df-4078-990c-760d9d52422f" providerId="ADAL" clId="{7709C378-E67C-5EDD-AF6C-0544B802BAA6}" dt="2026-09-17T14:11:12.747" v="1290" actId="26606"/>
          <ac:spMkLst>
            <pc:docMk/>
            <pc:sldMk cId="0" sldId="268"/>
            <ac:spMk id="12" creationId="{BC4C4868-CB8F-4AF9-9CDB-8108F2C19B67}"/>
          </ac:spMkLst>
        </pc:spChg>
        <pc:spChg chg="add">
          <ac:chgData name="Christine Adam" userId="30f4e1d1-f7df-4078-990c-760d9d52422f" providerId="ADAL" clId="{7709C378-E67C-5EDD-AF6C-0544B802BAA6}" dt="2026-09-17T14:11:12.747" v="1290" actId="26606"/>
          <ac:spMkLst>
            <pc:docMk/>
            <pc:sldMk cId="0" sldId="268"/>
            <ac:spMk id="14" creationId="{375E0459-6403-40CD-989D-56A4407CA12E}"/>
          </ac:spMkLst>
        </pc:spChg>
        <pc:spChg chg="add">
          <ac:chgData name="Christine Adam" userId="30f4e1d1-f7df-4078-990c-760d9d52422f" providerId="ADAL" clId="{7709C378-E67C-5EDD-AF6C-0544B802BAA6}" dt="2026-09-17T14:11:12.747" v="1290" actId="26606"/>
          <ac:spMkLst>
            <pc:docMk/>
            <pc:sldMk cId="0" sldId="268"/>
            <ac:spMk id="16" creationId="{53E5B1A8-3AC9-4BD1-9BBC-78CA94F2D1BA}"/>
          </ac:spMkLst>
        </pc:spChg>
      </pc:sldChg>
      <pc:sldChg chg="delSp add del mod setBg delDesignElem">
        <pc:chgData name="Christine Adam" userId="30f4e1d1-f7df-4078-990c-760d9d52422f" providerId="ADAL" clId="{7709C378-E67C-5EDD-AF6C-0544B802BAA6}" dt="2026-09-17T13:37:17.963" v="1143" actId="2696"/>
        <pc:sldMkLst>
          <pc:docMk/>
          <pc:sldMk cId="1062699769" sldId="275"/>
        </pc:sldMkLst>
        <pc:spChg chg="del">
          <ac:chgData name="Christine Adam" userId="30f4e1d1-f7df-4078-990c-760d9d52422f" providerId="ADAL" clId="{7709C378-E67C-5EDD-AF6C-0544B802BAA6}" dt="2026-09-17T13:36:06.391" v="1136"/>
          <ac:spMkLst>
            <pc:docMk/>
            <pc:sldMk cId="1062699769" sldId="275"/>
            <ac:spMk id="9" creationId="{AE3A741D-C19B-960A-5803-1C5887147820}"/>
          </ac:spMkLst>
        </pc:spChg>
        <pc:spChg chg="del">
          <ac:chgData name="Christine Adam" userId="30f4e1d1-f7df-4078-990c-760d9d52422f" providerId="ADAL" clId="{7709C378-E67C-5EDD-AF6C-0544B802BAA6}" dt="2026-09-17T13:36:06.391" v="1136"/>
          <ac:spMkLst>
            <pc:docMk/>
            <pc:sldMk cId="1062699769" sldId="275"/>
            <ac:spMk id="11" creationId="{DC39DE25-0E4E-0AA7-0932-1D78C2372786}"/>
          </ac:spMkLst>
        </pc:spChg>
        <pc:spChg chg="del">
          <ac:chgData name="Christine Adam" userId="30f4e1d1-f7df-4078-990c-760d9d52422f" providerId="ADAL" clId="{7709C378-E67C-5EDD-AF6C-0544B802BAA6}" dt="2026-09-17T13:36:06.391" v="1136"/>
          <ac:spMkLst>
            <pc:docMk/>
            <pc:sldMk cId="1062699769" sldId="275"/>
            <ac:spMk id="13" creationId="{8D6EA299-0840-6DEA-E670-C49AEBC87E89}"/>
          </ac:spMkLst>
        </pc:spChg>
        <pc:picChg chg="del">
          <ac:chgData name="Christine Adam" userId="30f4e1d1-f7df-4078-990c-760d9d52422f" providerId="ADAL" clId="{7709C378-E67C-5EDD-AF6C-0544B802BAA6}" dt="2026-09-17T13:36:19.396" v="1137" actId="21"/>
          <ac:picMkLst>
            <pc:docMk/>
            <pc:sldMk cId="1062699769" sldId="275"/>
            <ac:picMk id="5" creationId="{2743AC9A-19BF-F400-3D14-88B2360C43C9}"/>
          </ac:picMkLst>
        </pc:picChg>
      </pc:sldChg>
      <pc:sldChg chg="del">
        <pc:chgData name="Christine Adam" userId="30f4e1d1-f7df-4078-990c-760d9d52422f" providerId="ADAL" clId="{7709C378-E67C-5EDD-AF6C-0544B802BAA6}" dt="2026-09-16T21:26:28.739" v="2" actId="2696"/>
        <pc:sldMkLst>
          <pc:docMk/>
          <pc:sldMk cId="3758899868" sldId="398"/>
        </pc:sldMkLst>
      </pc:sldChg>
      <pc:sldChg chg="modSp mod">
        <pc:chgData name="Christine Adam" userId="30f4e1d1-f7df-4078-990c-760d9d52422f" providerId="ADAL" clId="{7709C378-E67C-5EDD-AF6C-0544B802BAA6}" dt="2026-09-17T14:14:50.613" v="1411" actId="20577"/>
        <pc:sldMkLst>
          <pc:docMk/>
          <pc:sldMk cId="2479246147" sldId="399"/>
        </pc:sldMkLst>
        <pc:spChg chg="mod">
          <ac:chgData name="Christine Adam" userId="30f4e1d1-f7df-4078-990c-760d9d52422f" providerId="ADAL" clId="{7709C378-E67C-5EDD-AF6C-0544B802BAA6}" dt="2026-09-17T14:14:50.613" v="1411" actId="20577"/>
          <ac:spMkLst>
            <pc:docMk/>
            <pc:sldMk cId="2479246147" sldId="399"/>
            <ac:spMk id="3" creationId="{64C68341-7026-F191-5980-F1F00DE015CD}"/>
          </ac:spMkLst>
        </pc:spChg>
      </pc:sldChg>
      <pc:sldChg chg="addSp delSp modSp mod setBg">
        <pc:chgData name="Christine Adam" userId="30f4e1d1-f7df-4078-990c-760d9d52422f" providerId="ADAL" clId="{7709C378-E67C-5EDD-AF6C-0544B802BAA6}" dt="2026-09-17T14:15:31.398" v="1469" actId="20577"/>
        <pc:sldMkLst>
          <pc:docMk/>
          <pc:sldMk cId="2746538846" sldId="400"/>
        </pc:sldMkLst>
        <pc:spChg chg="mod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2" creationId="{7F9AA576-2F8A-6F23-9BB4-EE35E5903871}"/>
          </ac:spMkLst>
        </pc:spChg>
        <pc:spChg chg="add del mod">
          <ac:chgData name="Christine Adam" userId="30f4e1d1-f7df-4078-990c-760d9d52422f" providerId="ADAL" clId="{7709C378-E67C-5EDD-AF6C-0544B802BAA6}" dt="2026-09-16T22:35:34.023" v="402" actId="26606"/>
          <ac:spMkLst>
            <pc:docMk/>
            <pc:sldMk cId="2746538846" sldId="400"/>
            <ac:spMk id="3" creationId="{729D9FDC-A00D-A511-DA99-04AAB6BAE7FB}"/>
          </ac:spMkLst>
        </pc:spChg>
        <pc:spChg chg="add del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8" creationId="{DEE2AD96-B495-4E06-9291-B71706F728CB}"/>
          </ac:spMkLst>
        </pc:spChg>
        <pc:spChg chg="add del">
          <ac:chgData name="Christine Adam" userId="30f4e1d1-f7df-4078-990c-760d9d52422f" providerId="ADAL" clId="{7709C378-E67C-5EDD-AF6C-0544B802BAA6}" dt="2026-09-16T22:35:34.018" v="401" actId="26606"/>
          <ac:spMkLst>
            <pc:docMk/>
            <pc:sldMk cId="2746538846" sldId="400"/>
            <ac:spMk id="9" creationId="{BACC6370-2D7E-4714-9D71-7542949D7D5D}"/>
          </ac:spMkLst>
        </pc:spChg>
        <pc:spChg chg="add del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10" creationId="{53CF6D67-C5A8-4ADD-9E8E-1E38CA1D3166}"/>
          </ac:spMkLst>
        </pc:spChg>
        <pc:spChg chg="add del">
          <ac:chgData name="Christine Adam" userId="30f4e1d1-f7df-4078-990c-760d9d52422f" providerId="ADAL" clId="{7709C378-E67C-5EDD-AF6C-0544B802BAA6}" dt="2026-09-16T22:35:34.018" v="401" actId="26606"/>
          <ac:spMkLst>
            <pc:docMk/>
            <pc:sldMk cId="2746538846" sldId="400"/>
            <ac:spMk id="11" creationId="{F68B3F68-107C-434F-AA38-110D5EA91B85}"/>
          </ac:spMkLst>
        </pc:spChg>
        <pc:spChg chg="add del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12" creationId="{86909FA0-B515-4681-B7A8-FA281D133B94}"/>
          </ac:spMkLst>
        </pc:spChg>
        <pc:spChg chg="add del">
          <ac:chgData name="Christine Adam" userId="30f4e1d1-f7df-4078-990c-760d9d52422f" providerId="ADAL" clId="{7709C378-E67C-5EDD-AF6C-0544B802BAA6}" dt="2026-09-16T22:35:34.018" v="401" actId="26606"/>
          <ac:spMkLst>
            <pc:docMk/>
            <pc:sldMk cId="2746538846" sldId="400"/>
            <ac:spMk id="13" creationId="{AAD0DBB9-1A4B-4391-81D4-CB19F9AB918A}"/>
          </ac:spMkLst>
        </pc:spChg>
        <pc:spChg chg="add del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14" creationId="{21C9FE86-FCC3-4A31-AA1C-C882262B7FE7}"/>
          </ac:spMkLst>
        </pc:spChg>
        <pc:spChg chg="add del">
          <ac:chgData name="Christine Adam" userId="30f4e1d1-f7df-4078-990c-760d9d52422f" providerId="ADAL" clId="{7709C378-E67C-5EDD-AF6C-0544B802BAA6}" dt="2026-09-16T22:35:34.018" v="401" actId="26606"/>
          <ac:spMkLst>
            <pc:docMk/>
            <pc:sldMk cId="2746538846" sldId="400"/>
            <ac:spMk id="15" creationId="{063BBA22-50EA-4C4D-BE05-F1CE4E63AA56}"/>
          </ac:spMkLst>
        </pc:spChg>
        <pc:spChg chg="add del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16" creationId="{7D96243B-ECED-4B71-8E06-AE9A285EAD20}"/>
          </ac:spMkLst>
        </pc:spChg>
        <pc:spChg chg="add mod">
          <ac:chgData name="Christine Adam" userId="30f4e1d1-f7df-4078-990c-760d9d52422f" providerId="ADAL" clId="{7709C378-E67C-5EDD-AF6C-0544B802BAA6}" dt="2026-09-17T14:15:31.398" v="1469" actId="20577"/>
          <ac:spMkLst>
            <pc:docMk/>
            <pc:sldMk cId="2746538846" sldId="400"/>
            <ac:spMk id="17" creationId="{729D9FDC-A00D-A511-DA99-04AAB6BAE7FB}"/>
          </ac:spMkLst>
        </pc:spChg>
        <pc:spChg chg="add">
          <ac:chgData name="Christine Adam" userId="30f4e1d1-f7df-4078-990c-760d9d52422f" providerId="ADAL" clId="{7709C378-E67C-5EDD-AF6C-0544B802BAA6}" dt="2026-09-16T22:35:34.023" v="402" actId="26606"/>
          <ac:spMkLst>
            <pc:docMk/>
            <pc:sldMk cId="2746538846" sldId="400"/>
            <ac:spMk id="18" creationId="{A09989E4-EFDC-4A90-A633-E0525FB4139E}"/>
          </ac:spMkLst>
        </pc:spChg>
        <pc:spChg chg="add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25" creationId="{3B2E3793-BFE6-45A2-9B7B-E18844431C99}"/>
          </ac:spMkLst>
        </pc:spChg>
        <pc:spChg chg="add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29" creationId="{375E0459-6403-40CD-989D-56A4407CA12E}"/>
          </ac:spMkLst>
        </pc:spChg>
        <pc:spChg chg="add">
          <ac:chgData name="Christine Adam" userId="30f4e1d1-f7df-4078-990c-760d9d52422f" providerId="ADAL" clId="{7709C378-E67C-5EDD-AF6C-0544B802BAA6}" dt="2026-09-17T14:13:32.021" v="1344" actId="26606"/>
          <ac:spMkLst>
            <pc:docMk/>
            <pc:sldMk cId="2746538846" sldId="400"/>
            <ac:spMk id="31" creationId="{53E5B1A8-3AC9-4BD1-9BBC-78CA94F2D1BA}"/>
          </ac:spMkLst>
        </pc:spChg>
        <pc:graphicFrameChg chg="add del">
          <ac:chgData name="Christine Adam" userId="30f4e1d1-f7df-4078-990c-760d9d52422f" providerId="ADAL" clId="{7709C378-E67C-5EDD-AF6C-0544B802BAA6}" dt="2026-09-16T22:35:34.018" v="401" actId="26606"/>
          <ac:graphicFrameMkLst>
            <pc:docMk/>
            <pc:sldMk cId="2746538846" sldId="400"/>
            <ac:graphicFrameMk id="5" creationId="{824E043C-666D-6ECC-67A9-412E5CA9A703}"/>
          </ac:graphicFrameMkLst>
        </pc:graphicFrameChg>
      </pc:sldChg>
      <pc:sldChg chg="delSp add setBg delDesignElem">
        <pc:chgData name="Christine Adam" userId="30f4e1d1-f7df-4078-990c-760d9d52422f" providerId="ADAL" clId="{7709C378-E67C-5EDD-AF6C-0544B802BAA6}" dt="2026-09-16T20:24:05.559" v="1"/>
        <pc:sldMkLst>
          <pc:docMk/>
          <pc:sldMk cId="1285111952" sldId="405"/>
        </pc:sldMkLst>
        <pc:spChg chg="del">
          <ac:chgData name="Christine Adam" userId="30f4e1d1-f7df-4078-990c-760d9d52422f" providerId="ADAL" clId="{7709C378-E67C-5EDD-AF6C-0544B802BAA6}" dt="2026-09-16T20:24:05.559" v="1"/>
          <ac:spMkLst>
            <pc:docMk/>
            <pc:sldMk cId="1285111952" sldId="405"/>
            <ac:spMk id="68" creationId="{7A203437-703A-4E00-A8C0-91D328D6C7C7}"/>
          </ac:spMkLst>
        </pc:spChg>
        <pc:spChg chg="del">
          <ac:chgData name="Christine Adam" userId="30f4e1d1-f7df-4078-990c-760d9d52422f" providerId="ADAL" clId="{7709C378-E67C-5EDD-AF6C-0544B802BAA6}" dt="2026-09-16T20:24:05.559" v="1"/>
          <ac:spMkLst>
            <pc:docMk/>
            <pc:sldMk cId="1285111952" sldId="405"/>
            <ac:spMk id="70" creationId="{CD84038B-4A56-439B-A184-79B2D4506692}"/>
          </ac:spMkLst>
        </pc:spChg>
        <pc:spChg chg="del">
          <ac:chgData name="Christine Adam" userId="30f4e1d1-f7df-4078-990c-760d9d52422f" providerId="ADAL" clId="{7709C378-E67C-5EDD-AF6C-0544B802BAA6}" dt="2026-09-16T20:24:05.559" v="1"/>
          <ac:spMkLst>
            <pc:docMk/>
            <pc:sldMk cId="1285111952" sldId="405"/>
            <ac:spMk id="72" creationId="{4F96EE13-2C4D-4262-812E-DDE5FC35F0AD}"/>
          </ac:spMkLst>
        </pc:spChg>
      </pc:sldChg>
      <pc:sldChg chg="modSp new del mod">
        <pc:chgData name="Christine Adam" userId="30f4e1d1-f7df-4078-990c-760d9d52422f" providerId="ADAL" clId="{7709C378-E67C-5EDD-AF6C-0544B802BAA6}" dt="2026-09-17T14:28:24.460" v="1611" actId="2696"/>
        <pc:sldMkLst>
          <pc:docMk/>
          <pc:sldMk cId="4180275851" sldId="406"/>
        </pc:sldMkLst>
        <pc:spChg chg="mod">
          <ac:chgData name="Christine Adam" userId="30f4e1d1-f7df-4078-990c-760d9d52422f" providerId="ADAL" clId="{7709C378-E67C-5EDD-AF6C-0544B802BAA6}" dt="2026-09-17T06:09:39.944" v="799" actId="14100"/>
          <ac:spMkLst>
            <pc:docMk/>
            <pc:sldMk cId="4180275851" sldId="406"/>
            <ac:spMk id="2" creationId="{374EFF5C-1C07-8C1C-BEFF-5C3D7072D3C9}"/>
          </ac:spMkLst>
        </pc:spChg>
        <pc:spChg chg="mod">
          <ac:chgData name="Christine Adam" userId="30f4e1d1-f7df-4078-990c-760d9d52422f" providerId="ADAL" clId="{7709C378-E67C-5EDD-AF6C-0544B802BAA6}" dt="2026-09-17T06:09:32.665" v="798" actId="27636"/>
          <ac:spMkLst>
            <pc:docMk/>
            <pc:sldMk cId="4180275851" sldId="406"/>
            <ac:spMk id="3" creationId="{A7EBBE23-1C95-0984-7D08-3A178D30B648}"/>
          </ac:spMkLst>
        </pc:spChg>
      </pc:sldChg>
      <pc:sldChg chg="modSp add del mod">
        <pc:chgData name="Christine Adam" userId="30f4e1d1-f7df-4078-990c-760d9d52422f" providerId="ADAL" clId="{7709C378-E67C-5EDD-AF6C-0544B802BAA6}" dt="2026-09-17T14:14:56.391" v="1412" actId="2696"/>
        <pc:sldMkLst>
          <pc:docMk/>
          <pc:sldMk cId="364371593" sldId="407"/>
        </pc:sldMkLst>
        <pc:spChg chg="mod">
          <ac:chgData name="Christine Adam" userId="30f4e1d1-f7df-4078-990c-760d9d52422f" providerId="ADAL" clId="{7709C378-E67C-5EDD-AF6C-0544B802BAA6}" dt="2026-09-17T14:14:28.060" v="1348" actId="21"/>
          <ac:spMkLst>
            <pc:docMk/>
            <pc:sldMk cId="364371593" sldId="407"/>
            <ac:spMk id="3" creationId="{73F82847-CC56-257F-ADFF-DF6D29C1FDD7}"/>
          </ac:spMkLst>
        </pc:spChg>
      </pc:sldChg>
      <pc:sldChg chg="modSp new del mod">
        <pc:chgData name="Christine Adam" userId="30f4e1d1-f7df-4078-990c-760d9d52422f" providerId="ADAL" clId="{7709C378-E67C-5EDD-AF6C-0544B802BAA6}" dt="2026-09-17T14:14:10.112" v="1346" actId="2696"/>
        <pc:sldMkLst>
          <pc:docMk/>
          <pc:sldMk cId="4038951229" sldId="407"/>
        </pc:sldMkLst>
        <pc:spChg chg="mod">
          <ac:chgData name="Christine Adam" userId="30f4e1d1-f7df-4078-990c-760d9d52422f" providerId="ADAL" clId="{7709C378-E67C-5EDD-AF6C-0544B802BAA6}" dt="2026-09-16T21:36:53.309" v="166" actId="20577"/>
          <ac:spMkLst>
            <pc:docMk/>
            <pc:sldMk cId="4038951229" sldId="407"/>
            <ac:spMk id="2" creationId="{98C92708-DB7B-EEAF-6F07-E83AE1DAABCB}"/>
          </ac:spMkLst>
        </pc:spChg>
        <pc:spChg chg="mod">
          <ac:chgData name="Christine Adam" userId="30f4e1d1-f7df-4078-990c-760d9d52422f" providerId="ADAL" clId="{7709C378-E67C-5EDD-AF6C-0544B802BAA6}" dt="2026-09-17T06:14:13.741" v="819"/>
          <ac:spMkLst>
            <pc:docMk/>
            <pc:sldMk cId="4038951229" sldId="407"/>
            <ac:spMk id="3" creationId="{73F82847-CC56-257F-ADFF-DF6D29C1FDD7}"/>
          </ac:spMkLst>
        </pc:spChg>
      </pc:sldChg>
      <pc:sldChg chg="addSp delSp modSp new mod setBg addAnim">
        <pc:chgData name="Christine Adam" userId="30f4e1d1-f7df-4078-990c-760d9d52422f" providerId="ADAL" clId="{7709C378-E67C-5EDD-AF6C-0544B802BAA6}" dt="2026-09-16T22:32:56.057" v="223"/>
        <pc:sldMkLst>
          <pc:docMk/>
          <pc:sldMk cId="2544203304" sldId="408"/>
        </pc:sldMkLst>
        <pc:spChg chg="mod">
          <ac:chgData name="Christine Adam" userId="30f4e1d1-f7df-4078-990c-760d9d52422f" providerId="ADAL" clId="{7709C378-E67C-5EDD-AF6C-0544B802BAA6}" dt="2026-09-16T22:32:56.050" v="222" actId="26606"/>
          <ac:spMkLst>
            <pc:docMk/>
            <pc:sldMk cId="2544203304" sldId="408"/>
            <ac:spMk id="2" creationId="{AF625BDE-1387-0D7C-E5BD-FE74DAB7EB96}"/>
          </ac:spMkLst>
        </pc:spChg>
        <pc:spChg chg="del">
          <ac:chgData name="Christine Adam" userId="30f4e1d1-f7df-4078-990c-760d9d52422f" providerId="ADAL" clId="{7709C378-E67C-5EDD-AF6C-0544B802BAA6}" dt="2026-09-16T22:32:21.230" v="189" actId="478"/>
          <ac:spMkLst>
            <pc:docMk/>
            <pc:sldMk cId="2544203304" sldId="408"/>
            <ac:spMk id="3" creationId="{4B3EA79C-38CD-2F31-4D5C-8DFD09A20CE5}"/>
          </ac:spMkLst>
        </pc:spChg>
        <pc:picChg chg="add">
          <ac:chgData name="Christine Adam" userId="30f4e1d1-f7df-4078-990c-760d9d52422f" providerId="ADAL" clId="{7709C378-E67C-5EDD-AF6C-0544B802BAA6}" dt="2026-09-16T22:32:56.050" v="222" actId="26606"/>
          <ac:picMkLst>
            <pc:docMk/>
            <pc:sldMk cId="2544203304" sldId="408"/>
            <ac:picMk id="4" creationId="{4B29F243-B128-1A1D-B093-6D13D5872C7C}"/>
          </ac:picMkLst>
        </pc:picChg>
      </pc:sldChg>
      <pc:sldChg chg="addSp delSp modSp new add del">
        <pc:chgData name="Christine Adam" userId="30f4e1d1-f7df-4078-990c-760d9d52422f" providerId="ADAL" clId="{7709C378-E67C-5EDD-AF6C-0544B802BAA6}" dt="2026-09-17T14:10:42.639" v="1288" actId="2696"/>
        <pc:sldMkLst>
          <pc:docMk/>
          <pc:sldMk cId="1285009284" sldId="409"/>
        </pc:sldMkLst>
        <pc:spChg chg="mod">
          <ac:chgData name="Christine Adam" userId="30f4e1d1-f7df-4078-990c-760d9d52422f" providerId="ADAL" clId="{7709C378-E67C-5EDD-AF6C-0544B802BAA6}" dt="2026-09-17T06:15:10.794" v="825"/>
          <ac:spMkLst>
            <pc:docMk/>
            <pc:sldMk cId="1285009284" sldId="409"/>
            <ac:spMk id="3" creationId="{73DC70DD-FE93-8934-2E7F-03F74043698F}"/>
          </ac:spMkLst>
        </pc:spChg>
        <pc:picChg chg="add del">
          <ac:chgData name="Christine Adam" userId="30f4e1d1-f7df-4078-990c-760d9d52422f" providerId="ADAL" clId="{7709C378-E67C-5EDD-AF6C-0544B802BAA6}" dt="2026-09-17T14:07:49.854" v="1262" actId="21"/>
          <ac:picMkLst>
            <pc:docMk/>
            <pc:sldMk cId="1285009284" sldId="409"/>
            <ac:picMk id="1026" creationId="{34154A1A-54DF-9AE7-276E-29CD80A3F408}"/>
          </ac:picMkLst>
        </pc:picChg>
      </pc:sldChg>
      <pc:sldChg chg="addSp modSp add del mod setBg">
        <pc:chgData name="Christine Adam" userId="30f4e1d1-f7df-4078-990c-760d9d52422f" providerId="ADAL" clId="{7709C378-E67C-5EDD-AF6C-0544B802BAA6}" dt="2026-09-17T14:16:10.171" v="1502" actId="20577"/>
        <pc:sldMkLst>
          <pc:docMk/>
          <pc:sldMk cId="0" sldId="410"/>
        </pc:sldMkLst>
        <pc:spChg chg="mo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2" creationId="{00000000-0000-0000-0000-000000000000}"/>
          </ac:spMkLst>
        </pc:spChg>
        <pc:spChg chg="mod">
          <ac:chgData name="Christine Adam" userId="30f4e1d1-f7df-4078-990c-760d9d52422f" providerId="ADAL" clId="{7709C378-E67C-5EDD-AF6C-0544B802BAA6}" dt="2026-09-17T14:16:10.171" v="1502" actId="20577"/>
          <ac:spMkLst>
            <pc:docMk/>
            <pc:sldMk cId="0" sldId="410"/>
            <ac:spMk id="3" creationId="{00000000-0000-0000-0000-000000000000}"/>
          </ac:spMkLst>
        </pc:spChg>
        <pc:spChg chg="ad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8" creationId="{09588DA8-065E-4F6F-8EFD-43104AB2E0CF}"/>
          </ac:spMkLst>
        </pc:spChg>
        <pc:spChg chg="ad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10" creationId="{C4285719-470E-454C-AF62-8323075F1F5B}"/>
          </ac:spMkLst>
        </pc:spChg>
        <pc:spChg chg="ad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12" creationId="{CD9FE4EF-C4D8-49A0-B2FF-81D8DB7D8A24}"/>
          </ac:spMkLst>
        </pc:spChg>
        <pc:spChg chg="ad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14" creationId="{4300840D-0A0B-4512-BACA-B439D5B9C57C}"/>
          </ac:spMkLst>
        </pc:spChg>
        <pc:spChg chg="ad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16" creationId="{D2B78728-A580-49A7-84F9-6EF6F583ADE0}"/>
          </ac:spMkLst>
        </pc:spChg>
        <pc:spChg chg="ad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18" creationId="{38FAA1A1-D861-433F-88FA-1E9D6FD31D11}"/>
          </ac:spMkLst>
        </pc:spChg>
        <pc:spChg chg="add">
          <ac:chgData name="Christine Adam" userId="30f4e1d1-f7df-4078-990c-760d9d52422f" providerId="ADAL" clId="{7709C378-E67C-5EDD-AF6C-0544B802BAA6}" dt="2026-09-17T06:32:20.040" v="860" actId="26606"/>
          <ac:spMkLst>
            <pc:docMk/>
            <pc:sldMk cId="0" sldId="410"/>
            <ac:spMk id="20" creationId="{8D71EDA1-87BF-4D5D-AB79-F346FD19278A}"/>
          </ac:spMkLst>
        </pc:spChg>
      </pc:sldChg>
      <pc:sldChg chg="addSp delSp modSp add del mod setBg">
        <pc:chgData name="Christine Adam" userId="30f4e1d1-f7df-4078-990c-760d9d52422f" providerId="ADAL" clId="{7709C378-E67C-5EDD-AF6C-0544B802BAA6}" dt="2026-09-17T13:36:46.609" v="1142"/>
        <pc:sldMkLst>
          <pc:docMk/>
          <pc:sldMk cId="0" sldId="411"/>
        </pc:sldMkLst>
        <pc:spChg chg="mod">
          <ac:chgData name="Christine Adam" userId="30f4e1d1-f7df-4078-990c-760d9d52422f" providerId="ADAL" clId="{7709C378-E67C-5EDD-AF6C-0544B802BAA6}" dt="2026-09-17T13:31:27.149" v="1132" actId="20577"/>
          <ac:spMkLst>
            <pc:docMk/>
            <pc:sldMk cId="0" sldId="411"/>
            <ac:spMk id="2" creationId="{00000000-0000-0000-0000-000000000000}"/>
          </ac:spMkLst>
        </pc:spChg>
        <pc:spChg chg="mod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3" creationId="{00000000-0000-0000-0000-000000000000}"/>
          </ac:spMkLst>
        </pc:spChg>
        <pc:spChg chg="add del mod">
          <ac:chgData name="Christine Adam" userId="30f4e1d1-f7df-4078-990c-760d9d52422f" providerId="ADAL" clId="{7709C378-E67C-5EDD-AF6C-0544B802BAA6}" dt="2026-09-17T13:36:46.609" v="1142"/>
          <ac:spMkLst>
            <pc:docMk/>
            <pc:sldMk cId="0" sldId="411"/>
            <ac:spMk id="4" creationId="{6BC89920-4D7B-8B20-5748-96960B75FA7E}"/>
          </ac:spMkLst>
        </pc:spChg>
        <pc:spChg chg="add del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8" creationId="{09588DA8-065E-4F6F-8EFD-43104AB2E0CF}"/>
          </ac:spMkLst>
        </pc:spChg>
        <pc:spChg chg="add del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10" creationId="{C4285719-470E-454C-AF62-8323075F1F5B}"/>
          </ac:spMkLst>
        </pc:spChg>
        <pc:spChg chg="add del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12" creationId="{CD9FE4EF-C4D8-49A0-B2FF-81D8DB7D8A24}"/>
          </ac:spMkLst>
        </pc:spChg>
        <pc:spChg chg="add del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14" creationId="{4300840D-0A0B-4512-BACA-B439D5B9C57C}"/>
          </ac:spMkLst>
        </pc:spChg>
        <pc:spChg chg="add del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16" creationId="{D2B78728-A580-49A7-84F9-6EF6F583ADE0}"/>
          </ac:spMkLst>
        </pc:spChg>
        <pc:spChg chg="add del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18" creationId="{38FAA1A1-D861-433F-88FA-1E9D6FD31D11}"/>
          </ac:spMkLst>
        </pc:spChg>
        <pc:spChg chg="add del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20" creationId="{8D71EDA1-87BF-4D5D-AB79-F346FD19278A}"/>
          </ac:spMkLst>
        </pc:spChg>
        <pc:spChg chg="add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25" creationId="{04812C46-200A-4DEB-A05E-3ED6C68C2387}"/>
          </ac:spMkLst>
        </pc:spChg>
        <pc:spChg chg="add">
          <ac:chgData name="Christine Adam" userId="30f4e1d1-f7df-4078-990c-760d9d52422f" providerId="ADAL" clId="{7709C378-E67C-5EDD-AF6C-0544B802BAA6}" dt="2026-09-17T13:36:36.794" v="1140" actId="26606"/>
          <ac:spMkLst>
            <pc:docMk/>
            <pc:sldMk cId="0" sldId="411"/>
            <ac:spMk id="27" creationId="{D1EA859B-E555-4109-94F3-6700E046E008}"/>
          </ac:spMkLst>
        </pc:spChg>
        <pc:picChg chg="add mod">
          <ac:chgData name="Christine Adam" userId="30f4e1d1-f7df-4078-990c-760d9d52422f" providerId="ADAL" clId="{7709C378-E67C-5EDD-AF6C-0544B802BAA6}" dt="2026-09-17T13:36:26.196" v="1139"/>
          <ac:picMkLst>
            <pc:docMk/>
            <pc:sldMk cId="0" sldId="411"/>
            <ac:picMk id="5" creationId="{0CFC6046-4633-EACA-5CDE-E51A8FE9D508}"/>
          </ac:picMkLst>
        </pc:picChg>
      </pc:sldChg>
      <pc:sldChg chg="addSp delSp modSp new mod setBg modClrScheme chgLayout">
        <pc:chgData name="Christine Adam" userId="30f4e1d1-f7df-4078-990c-760d9d52422f" providerId="ADAL" clId="{7709C378-E67C-5EDD-AF6C-0544B802BAA6}" dt="2026-09-17T13:30:26.120" v="1129" actId="26606"/>
        <pc:sldMkLst>
          <pc:docMk/>
          <pc:sldMk cId="4084502194" sldId="412"/>
        </pc:sldMkLst>
        <pc:spChg chg="add del mod">
          <ac:chgData name="Christine Adam" userId="30f4e1d1-f7df-4078-990c-760d9d52422f" providerId="ADAL" clId="{7709C378-E67C-5EDD-AF6C-0544B802BAA6}" dt="2026-09-17T13:29:39.489" v="1092" actId="26606"/>
          <ac:spMkLst>
            <pc:docMk/>
            <pc:sldMk cId="4084502194" sldId="412"/>
            <ac:spMk id="2" creationId="{CB9316BE-2CA1-3E56-7017-6360A04F8012}"/>
          </ac:spMkLst>
        </pc:spChg>
        <pc:spChg chg="add del mod">
          <ac:chgData name="Christine Adam" userId="30f4e1d1-f7df-4078-990c-760d9d52422f" providerId="ADAL" clId="{7709C378-E67C-5EDD-AF6C-0544B802BAA6}" dt="2026-09-17T13:28:28.054" v="1082"/>
          <ac:spMkLst>
            <pc:docMk/>
            <pc:sldMk cId="4084502194" sldId="412"/>
            <ac:spMk id="3" creationId="{22BF3C54-3C2A-D9C3-9430-99AE67649741}"/>
          </ac:spMkLst>
        </pc:spChg>
        <pc:spChg chg="add mod ord">
          <ac:chgData name="Christine Adam" userId="30f4e1d1-f7df-4078-990c-760d9d52422f" providerId="ADAL" clId="{7709C378-E67C-5EDD-AF6C-0544B802BAA6}" dt="2026-09-17T13:29:54.813" v="1124" actId="20577"/>
          <ac:spMkLst>
            <pc:docMk/>
            <pc:sldMk cId="4084502194" sldId="412"/>
            <ac:spMk id="4" creationId="{8FEB5ABC-5975-5144-DA61-D9E13E97FEBE}"/>
          </ac:spMkLst>
        </pc:spChg>
        <pc:spChg chg="add mod ord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5" creationId="{0A698F43-BC05-BC5A-C0A0-4DAA2AA2025A}"/>
          </ac:spMkLst>
        </pc:spChg>
        <pc:spChg chg="add del">
          <ac:chgData name="Christine Adam" userId="30f4e1d1-f7df-4078-990c-760d9d52422f" providerId="ADAL" clId="{7709C378-E67C-5EDD-AF6C-0544B802BAA6}" dt="2026-09-17T13:29:27.440" v="1089" actId="26606"/>
          <ac:spMkLst>
            <pc:docMk/>
            <pc:sldMk cId="4084502194" sldId="412"/>
            <ac:spMk id="10" creationId="{A7AE9375-4664-4DB2-922D-2782A6E439AC}"/>
          </ac:spMkLst>
        </pc:spChg>
        <pc:spChg chg="add del">
          <ac:chgData name="Christine Adam" userId="30f4e1d1-f7df-4078-990c-760d9d52422f" providerId="ADAL" clId="{7709C378-E67C-5EDD-AF6C-0544B802BAA6}" dt="2026-09-17T13:29:27.440" v="1089" actId="26606"/>
          <ac:spMkLst>
            <pc:docMk/>
            <pc:sldMk cId="4084502194" sldId="412"/>
            <ac:spMk id="14" creationId="{9DD005C1-8C51-42D6-9BEE-B9B83849743D}"/>
          </ac:spMkLst>
        </pc:spChg>
        <pc:spChg chg="add del">
          <ac:chgData name="Christine Adam" userId="30f4e1d1-f7df-4078-990c-760d9d52422f" providerId="ADAL" clId="{7709C378-E67C-5EDD-AF6C-0544B802BAA6}" dt="2026-09-17T13:29:39.478" v="1091" actId="26606"/>
          <ac:spMkLst>
            <pc:docMk/>
            <pc:sldMk cId="4084502194" sldId="412"/>
            <ac:spMk id="16" creationId="{84697CDA-BDB7-4883-B48B-1D4EDB2F0E93}"/>
          </ac:spMkLst>
        </pc:spChg>
        <pc:spChg chg="add del">
          <ac:chgData name="Christine Adam" userId="30f4e1d1-f7df-4078-990c-760d9d52422f" providerId="ADAL" clId="{7709C378-E67C-5EDD-AF6C-0544B802BAA6}" dt="2026-09-17T13:29:39.478" v="1091" actId="26606"/>
          <ac:spMkLst>
            <pc:docMk/>
            <pc:sldMk cId="4084502194" sldId="412"/>
            <ac:spMk id="17" creationId="{6295B176-FA0E-4B6A-A190-5E2E82BEA57A}"/>
          </ac:spMkLst>
        </pc:spChg>
        <pc:spChg chg="add del">
          <ac:chgData name="Christine Adam" userId="30f4e1d1-f7df-4078-990c-760d9d52422f" providerId="ADAL" clId="{7709C378-E67C-5EDD-AF6C-0544B802BAA6}" dt="2026-09-17T13:29:39.478" v="1091" actId="26606"/>
          <ac:spMkLst>
            <pc:docMk/>
            <pc:sldMk cId="4084502194" sldId="412"/>
            <ac:spMk id="18" creationId="{48F779DE-4744-42D6-9C74-33EC94460CCC}"/>
          </ac:spMkLst>
        </pc:spChg>
        <pc:spChg chg="add">
          <ac:chgData name="Christine Adam" userId="30f4e1d1-f7df-4078-990c-760d9d52422f" providerId="ADAL" clId="{7709C378-E67C-5EDD-AF6C-0544B802BAA6}" dt="2026-09-17T13:29:39.489" v="1092" actId="26606"/>
          <ac:spMkLst>
            <pc:docMk/>
            <pc:sldMk cId="4084502194" sldId="412"/>
            <ac:spMk id="20" creationId="{38FAA1A1-D861-433F-88FA-1E9D6FD31D11}"/>
          </ac:spMkLst>
        </pc:spChg>
        <pc:spChg chg="add">
          <ac:chgData name="Christine Adam" userId="30f4e1d1-f7df-4078-990c-760d9d52422f" providerId="ADAL" clId="{7709C378-E67C-5EDD-AF6C-0544B802BAA6}" dt="2026-09-17T13:29:39.489" v="1092" actId="26606"/>
          <ac:spMkLst>
            <pc:docMk/>
            <pc:sldMk cId="4084502194" sldId="412"/>
            <ac:spMk id="21" creationId="{09588DA8-065E-4F6F-8EFD-43104AB2E0CF}"/>
          </ac:spMkLst>
        </pc:spChg>
        <pc:spChg chg="add 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22" creationId="{8D71EDA1-87BF-4D5D-AB79-F346FD19278A}"/>
          </ac:spMkLst>
        </pc:spChg>
        <pc:spChg chg="add del">
          <ac:chgData name="Christine Adam" userId="30f4e1d1-f7df-4078-990c-760d9d52422f" providerId="ADAL" clId="{7709C378-E67C-5EDD-AF6C-0544B802BAA6}" dt="2026-09-17T13:30:24.187" v="1128" actId="26606"/>
          <ac:spMkLst>
            <pc:docMk/>
            <pc:sldMk cId="4084502194" sldId="412"/>
            <ac:spMk id="23" creationId="{C4285719-470E-454C-AF62-8323075F1F5B}"/>
          </ac:spMkLst>
        </pc:spChg>
        <pc:spChg chg="add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24" creationId="{CD9FE4EF-C4D8-49A0-B2FF-81D8DB7D8A24}"/>
          </ac:spMkLst>
        </pc:spChg>
        <pc:spChg chg="add 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25" creationId="{4300840D-0A0B-4512-BACA-B439D5B9C57C}"/>
          </ac:spMkLst>
        </pc:spChg>
        <pc:spChg chg="add">
          <ac:chgData name="Christine Adam" userId="30f4e1d1-f7df-4078-990c-760d9d52422f" providerId="ADAL" clId="{7709C378-E67C-5EDD-AF6C-0544B802BAA6}" dt="2026-09-17T13:29:39.489" v="1092" actId="26606"/>
          <ac:spMkLst>
            <pc:docMk/>
            <pc:sldMk cId="4084502194" sldId="412"/>
            <ac:spMk id="26" creationId="{D2B78728-A580-49A7-84F9-6EF6F583ADE0}"/>
          </ac:spMkLst>
        </pc:spChg>
        <pc:spChg chg="add 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31" creationId="{09588DA8-065E-4F6F-8EFD-43104AB2E0CF}"/>
          </ac:spMkLst>
        </pc:spChg>
        <pc:spChg chg="add 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33" creationId="{C4285719-470E-454C-AF62-8323075F1F5B}"/>
          </ac:spMkLst>
        </pc:spChg>
        <pc:spChg chg="add 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35" creationId="{CD9FE4EF-C4D8-49A0-B2FF-81D8DB7D8A24}"/>
          </ac:spMkLst>
        </pc:spChg>
        <pc:spChg chg="add 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37" creationId="{4300840D-0A0B-4512-BACA-B439D5B9C57C}"/>
          </ac:spMkLst>
        </pc:spChg>
        <pc:spChg chg="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39" creationId="{D2B78728-A580-49A7-84F9-6EF6F583ADE0}"/>
          </ac:spMkLst>
        </pc:spChg>
        <pc:spChg chg="add">
          <ac:chgData name="Christine Adam" userId="30f4e1d1-f7df-4078-990c-760d9d52422f" providerId="ADAL" clId="{7709C378-E67C-5EDD-AF6C-0544B802BAA6}" dt="2026-09-17T13:30:24.187" v="1128" actId="26606"/>
          <ac:spMkLst>
            <pc:docMk/>
            <pc:sldMk cId="4084502194" sldId="412"/>
            <ac:spMk id="41" creationId="{38FAA1A1-D861-433F-88FA-1E9D6FD31D11}"/>
          </ac:spMkLst>
        </pc:spChg>
        <pc:spChg chg="add del">
          <ac:chgData name="Christine Adam" userId="30f4e1d1-f7df-4078-990c-760d9d52422f" providerId="ADAL" clId="{7709C378-E67C-5EDD-AF6C-0544B802BAA6}" dt="2026-09-17T13:30:26.120" v="1129" actId="26606"/>
          <ac:spMkLst>
            <pc:docMk/>
            <pc:sldMk cId="4084502194" sldId="412"/>
            <ac:spMk id="43" creationId="{8D71EDA1-87BF-4D5D-AB79-F346FD19278A}"/>
          </ac:spMkLst>
        </pc:spChg>
        <pc:cxnChg chg="add del">
          <ac:chgData name="Christine Adam" userId="30f4e1d1-f7df-4078-990c-760d9d52422f" providerId="ADAL" clId="{7709C378-E67C-5EDD-AF6C-0544B802BAA6}" dt="2026-09-17T13:29:27.440" v="1089" actId="26606"/>
          <ac:cxnSpMkLst>
            <pc:docMk/>
            <pc:sldMk cId="4084502194" sldId="412"/>
            <ac:cxnSpMk id="12" creationId="{EE504C98-6397-41C1-A8D8-2D9C4ED307E0}"/>
          </ac:cxnSpMkLst>
        </pc:cxnChg>
      </pc:sldChg>
      <pc:sldChg chg="addSp modSp new mod ord modAnim">
        <pc:chgData name="Christine Adam" userId="30f4e1d1-f7df-4078-990c-760d9d52422f" providerId="ADAL" clId="{7709C378-E67C-5EDD-AF6C-0544B802BAA6}" dt="2026-09-17T13:49:18.789" v="1160" actId="20578"/>
        <pc:sldMkLst>
          <pc:docMk/>
          <pc:sldMk cId="2247205084" sldId="413"/>
        </pc:sldMkLst>
        <pc:spChg chg="add mod">
          <ac:chgData name="Christine Adam" userId="30f4e1d1-f7df-4078-990c-760d9d52422f" providerId="ADAL" clId="{7709C378-E67C-5EDD-AF6C-0544B802BAA6}" dt="2026-09-17T13:47:34.503" v="1152" actId="20577"/>
          <ac:spMkLst>
            <pc:docMk/>
            <pc:sldMk cId="2247205084" sldId="413"/>
            <ac:spMk id="2" creationId="{18602A1F-AE2E-AB77-55E2-BA6611CAADAA}"/>
          </ac:spMkLst>
        </pc:spChg>
        <pc:picChg chg="add">
          <ac:chgData name="Christine Adam" userId="30f4e1d1-f7df-4078-990c-760d9d52422f" providerId="ADAL" clId="{7709C378-E67C-5EDD-AF6C-0544B802BAA6}" dt="2026-09-17T13:38:55.296" v="1145"/>
          <ac:picMkLst>
            <pc:docMk/>
            <pc:sldMk cId="2247205084" sldId="413"/>
            <ac:picMk id="2050" creationId="{DCEC9304-5879-F827-D326-9763633CB07C}"/>
          </ac:picMkLst>
        </pc:picChg>
        <pc:picChg chg="add mod">
          <ac:chgData name="Christine Adam" userId="30f4e1d1-f7df-4078-990c-760d9d52422f" providerId="ADAL" clId="{7709C378-E67C-5EDD-AF6C-0544B802BAA6}" dt="2026-09-17T13:48:31.267" v="1159" actId="1076"/>
          <ac:picMkLst>
            <pc:docMk/>
            <pc:sldMk cId="2247205084" sldId="413"/>
            <ac:picMk id="2052" creationId="{97F6A6F9-F1B4-A1D3-1CCB-7E64E3DDAED7}"/>
          </ac:picMkLst>
        </pc:picChg>
      </pc:sldChg>
      <pc:sldChg chg="addSp delSp modSp new mod setBg modAnim">
        <pc:chgData name="Christine Adam" userId="30f4e1d1-f7df-4078-990c-760d9d52422f" providerId="ADAL" clId="{7709C378-E67C-5EDD-AF6C-0544B802BAA6}" dt="2026-09-17T14:06:15.716" v="1256" actId="26606"/>
        <pc:sldMkLst>
          <pc:docMk/>
          <pc:sldMk cId="1365615289" sldId="414"/>
        </pc:sldMkLst>
        <pc:spChg chg="add del mod">
          <ac:chgData name="Christine Adam" userId="30f4e1d1-f7df-4078-990c-760d9d52422f" providerId="ADAL" clId="{7709C378-E67C-5EDD-AF6C-0544B802BAA6}" dt="2026-09-17T13:55:26.309" v="1225" actId="478"/>
          <ac:spMkLst>
            <pc:docMk/>
            <pc:sldMk cId="1365615289" sldId="414"/>
            <ac:spMk id="2" creationId="{E3905D77-569A-8559-DDD8-C8C835E749AE}"/>
          </ac:spMkLst>
        </pc:spChg>
        <pc:spChg chg="add del mod">
          <ac:chgData name="Christine Adam" userId="30f4e1d1-f7df-4078-990c-760d9d52422f" providerId="ADAL" clId="{7709C378-E67C-5EDD-AF6C-0544B802BAA6}" dt="2026-09-17T14:01:32.323" v="1239"/>
          <ac:spMkLst>
            <pc:docMk/>
            <pc:sldMk cId="1365615289" sldId="414"/>
            <ac:spMk id="7" creationId="{B59761D5-A950-CE3B-DF3E-0786F8F75AF2}"/>
          </ac:spMkLst>
        </pc:spChg>
        <pc:spChg chg="add del mod">
          <ac:chgData name="Christine Adam" userId="30f4e1d1-f7df-4078-990c-760d9d52422f" providerId="ADAL" clId="{7709C378-E67C-5EDD-AF6C-0544B802BAA6}" dt="2026-09-17T14:04:19.638" v="1249"/>
          <ac:spMkLst>
            <pc:docMk/>
            <pc:sldMk cId="1365615289" sldId="414"/>
            <ac:spMk id="9" creationId="{C26AC5AB-F193-9966-E8F9-C5F61C3997F9}"/>
          </ac:spMkLst>
        </pc:spChg>
        <pc:spChg chg="add del mod">
          <ac:chgData name="Christine Adam" userId="30f4e1d1-f7df-4078-990c-760d9d52422f" providerId="ADAL" clId="{7709C378-E67C-5EDD-AF6C-0544B802BAA6}" dt="2026-09-17T14:04:34.071" v="1254"/>
          <ac:spMkLst>
            <pc:docMk/>
            <pc:sldMk cId="1365615289" sldId="414"/>
            <ac:spMk id="10" creationId="{491A339B-092D-8E57-8D56-F2C7D4F3A9D0}"/>
          </ac:spMkLst>
        </pc:spChg>
        <pc:picChg chg="add del mod">
          <ac:chgData name="Christine Adam" userId="30f4e1d1-f7df-4078-990c-760d9d52422f" providerId="ADAL" clId="{7709C378-E67C-5EDD-AF6C-0544B802BAA6}" dt="2026-09-17T13:58:00.863" v="1235" actId="478"/>
          <ac:picMkLst>
            <pc:docMk/>
            <pc:sldMk cId="1365615289" sldId="414"/>
            <ac:picMk id="4" creationId="{6CC1049E-CCED-8D5F-2C04-76109A6E571B}"/>
          </ac:picMkLst>
        </pc:picChg>
        <pc:picChg chg="add del mod">
          <ac:chgData name="Christine Adam" userId="30f4e1d1-f7df-4078-990c-760d9d52422f" providerId="ADAL" clId="{7709C378-E67C-5EDD-AF6C-0544B802BAA6}" dt="2026-09-17T14:04:18.909" v="1247" actId="478"/>
          <ac:picMkLst>
            <pc:docMk/>
            <pc:sldMk cId="1365615289" sldId="414"/>
            <ac:picMk id="6" creationId="{2898F7E8-5A16-A8AE-4050-E97CAD4788DA}"/>
          </ac:picMkLst>
        </pc:picChg>
        <pc:picChg chg="add mod">
          <ac:chgData name="Christine Adam" userId="30f4e1d1-f7df-4078-990c-760d9d52422f" providerId="ADAL" clId="{7709C378-E67C-5EDD-AF6C-0544B802BAA6}" dt="2026-09-17T14:06:15.716" v="1256" actId="26606"/>
          <ac:picMkLst>
            <pc:docMk/>
            <pc:sldMk cId="1365615289" sldId="414"/>
            <ac:picMk id="8" creationId="{6046DB2D-9929-C4AB-6979-9CC9183DD152}"/>
          </ac:picMkLst>
        </pc:picChg>
        <pc:picChg chg="add del mod">
          <ac:chgData name="Christine Adam" userId="30f4e1d1-f7df-4078-990c-760d9d52422f" providerId="ADAL" clId="{7709C378-E67C-5EDD-AF6C-0544B802BAA6}" dt="2026-09-17T13:57:30.750" v="1230" actId="478"/>
          <ac:picMkLst>
            <pc:docMk/>
            <pc:sldMk cId="1365615289" sldId="414"/>
            <ac:picMk id="3074" creationId="{EC1D1294-FA9B-8966-1D6E-9C1A3502EA83}"/>
          </ac:picMkLst>
        </pc:picChg>
        <pc:picChg chg="add del">
          <ac:chgData name="Christine Adam" userId="30f4e1d1-f7df-4078-990c-760d9d52422f" providerId="ADAL" clId="{7709C378-E67C-5EDD-AF6C-0544B802BAA6}" dt="2026-09-17T13:55:26.309" v="1225" actId="478"/>
          <ac:picMkLst>
            <pc:docMk/>
            <pc:sldMk cId="1365615289" sldId="414"/>
            <ac:picMk id="3076" creationId="{62315170-B72B-2994-7276-482D2289C843}"/>
          </ac:picMkLst>
        </pc:picChg>
        <pc:picChg chg="add">
          <ac:chgData name="Christine Adam" userId="30f4e1d1-f7df-4078-990c-760d9d52422f" providerId="ADAL" clId="{7709C378-E67C-5EDD-AF6C-0544B802BAA6}" dt="2026-09-17T13:57:26.090" v="1229"/>
          <ac:picMkLst>
            <pc:docMk/>
            <pc:sldMk cId="1365615289" sldId="414"/>
            <ac:picMk id="3078" creationId="{60F5EEB6-2E55-53E4-52CA-8E1A0C89EB70}"/>
          </ac:picMkLst>
        </pc:picChg>
        <pc:picChg chg="add mod">
          <ac:chgData name="Christine Adam" userId="30f4e1d1-f7df-4078-990c-760d9d52422f" providerId="ADAL" clId="{7709C378-E67C-5EDD-AF6C-0544B802BAA6}" dt="2026-09-17T14:06:15.716" v="1256" actId="26606"/>
          <ac:picMkLst>
            <pc:docMk/>
            <pc:sldMk cId="1365615289" sldId="414"/>
            <ac:picMk id="3080" creationId="{E4C9A39A-02C6-1D1B-1938-4A47075712D9}"/>
          </ac:picMkLst>
        </pc:picChg>
        <pc:picChg chg="add del">
          <ac:chgData name="Christine Adam" userId="30f4e1d1-f7df-4078-990c-760d9d52422f" providerId="ADAL" clId="{7709C378-E67C-5EDD-AF6C-0544B802BAA6}" dt="2026-09-17T14:04:18.909" v="1247" actId="478"/>
          <ac:picMkLst>
            <pc:docMk/>
            <pc:sldMk cId="1365615289" sldId="414"/>
            <ac:picMk id="3082" creationId="{698C80C5-BC41-9D7E-4FF4-83591E16618E}"/>
          </ac:picMkLst>
        </pc:picChg>
        <pc:picChg chg="add mod ord">
          <ac:chgData name="Christine Adam" userId="30f4e1d1-f7df-4078-990c-760d9d52422f" providerId="ADAL" clId="{7709C378-E67C-5EDD-AF6C-0544B802BAA6}" dt="2026-09-17T14:06:15.716" v="1256" actId="26606"/>
          <ac:picMkLst>
            <pc:docMk/>
            <pc:sldMk cId="1365615289" sldId="414"/>
            <ac:picMk id="3084" creationId="{843A9354-7E5A-8F02-C5D5-7C7F47C0006D}"/>
          </ac:picMkLst>
        </pc:picChg>
        <pc:cxnChg chg="add">
          <ac:chgData name="Christine Adam" userId="30f4e1d1-f7df-4078-990c-760d9d52422f" providerId="ADAL" clId="{7709C378-E67C-5EDD-AF6C-0544B802BAA6}" dt="2026-09-17T14:06:15.716" v="1256" actId="26606"/>
          <ac:cxnSpMkLst>
            <pc:docMk/>
            <pc:sldMk cId="1365615289" sldId="414"/>
            <ac:cxnSpMk id="3089" creationId="{DCD67800-37AC-4E14-89B0-F79DCB3FB86D}"/>
          </ac:cxnSpMkLst>
        </pc:cxnChg>
        <pc:cxnChg chg="add">
          <ac:chgData name="Christine Adam" userId="30f4e1d1-f7df-4078-990c-760d9d52422f" providerId="ADAL" clId="{7709C378-E67C-5EDD-AF6C-0544B802BAA6}" dt="2026-09-17T14:06:15.716" v="1256" actId="26606"/>
          <ac:cxnSpMkLst>
            <pc:docMk/>
            <pc:sldMk cId="1365615289" sldId="414"/>
            <ac:cxnSpMk id="3091" creationId="{20F1788F-A5AE-4188-8274-F7F2E3833ECD}"/>
          </ac:cxnSpMkLst>
        </pc:cxnChg>
      </pc:sldChg>
      <pc:sldChg chg="addSp modSp new mod setBg modAnim">
        <pc:chgData name="Christine Adam" userId="30f4e1d1-f7df-4078-990c-760d9d52422f" providerId="ADAL" clId="{7709C378-E67C-5EDD-AF6C-0544B802BAA6}" dt="2026-09-17T14:23:15.911" v="1561" actId="255"/>
        <pc:sldMkLst>
          <pc:docMk/>
          <pc:sldMk cId="3238446636" sldId="415"/>
        </pc:sldMkLst>
        <pc:spChg chg="add mod">
          <ac:chgData name="Christine Adam" userId="30f4e1d1-f7df-4078-990c-760d9d52422f" providerId="ADAL" clId="{7709C378-E67C-5EDD-AF6C-0544B802BAA6}" dt="2026-09-17T14:23:15.911" v="1561" actId="255"/>
          <ac:spMkLst>
            <pc:docMk/>
            <pc:sldMk cId="3238446636" sldId="415"/>
            <ac:spMk id="3" creationId="{A98A989E-E92E-67CB-173F-0DB88760B0BB}"/>
          </ac:spMkLst>
        </pc:spChg>
        <pc:spChg chg="add">
          <ac:chgData name="Christine Adam" userId="30f4e1d1-f7df-4078-990c-760d9d52422f" providerId="ADAL" clId="{7709C378-E67C-5EDD-AF6C-0544B802BAA6}" dt="2026-09-17T14:22:24.321" v="1505" actId="26606"/>
          <ac:spMkLst>
            <pc:docMk/>
            <pc:sldMk cId="3238446636" sldId="415"/>
            <ac:spMk id="7" creationId="{AB8C311F-7253-4AED-9701-7FC0708C41C7}"/>
          </ac:spMkLst>
        </pc:spChg>
        <pc:spChg chg="add">
          <ac:chgData name="Christine Adam" userId="30f4e1d1-f7df-4078-990c-760d9d52422f" providerId="ADAL" clId="{7709C378-E67C-5EDD-AF6C-0544B802BAA6}" dt="2026-09-17T14:22:24.321" v="1505" actId="26606"/>
          <ac:spMkLst>
            <pc:docMk/>
            <pc:sldMk cId="3238446636" sldId="415"/>
            <ac:spMk id="9" creationId="{E2384209-CB15-4CDF-9D31-C44FD9A3F20D}"/>
          </ac:spMkLst>
        </pc:spChg>
        <pc:spChg chg="add">
          <ac:chgData name="Christine Adam" userId="30f4e1d1-f7df-4078-990c-760d9d52422f" providerId="ADAL" clId="{7709C378-E67C-5EDD-AF6C-0544B802BAA6}" dt="2026-09-17T14:22:24.321" v="1505" actId="26606"/>
          <ac:spMkLst>
            <pc:docMk/>
            <pc:sldMk cId="3238446636" sldId="415"/>
            <ac:spMk id="11" creationId="{2633B3B5-CC90-43F0-8714-D31D1F3F0209}"/>
          </ac:spMkLst>
        </pc:spChg>
        <pc:spChg chg="add">
          <ac:chgData name="Christine Adam" userId="30f4e1d1-f7df-4078-990c-760d9d52422f" providerId="ADAL" clId="{7709C378-E67C-5EDD-AF6C-0544B802BAA6}" dt="2026-09-17T14:22:24.321" v="1505" actId="26606"/>
          <ac:spMkLst>
            <pc:docMk/>
            <pc:sldMk cId="3238446636" sldId="415"/>
            <ac:spMk id="13" creationId="{A8D57A06-A426-446D-B02C-A2DC6B62E45E}"/>
          </ac:spMkLst>
        </pc:spChg>
        <pc:picChg chg="add mod">
          <ac:chgData name="Christine Adam" userId="30f4e1d1-f7df-4078-990c-760d9d52422f" providerId="ADAL" clId="{7709C378-E67C-5EDD-AF6C-0544B802BAA6}" dt="2026-09-17T14:22:59.266" v="1558" actId="1076"/>
          <ac:picMkLst>
            <pc:docMk/>
            <pc:sldMk cId="3238446636" sldId="415"/>
            <ac:picMk id="2" creationId="{4AE93ADA-3148-1364-7AC8-7810261D4FDE}"/>
          </ac:picMkLst>
        </pc:picChg>
      </pc:sldChg>
      <pc:sldChg chg="addSp modSp new mod modAnim">
        <pc:chgData name="Christine Adam" userId="30f4e1d1-f7df-4078-990c-760d9d52422f" providerId="ADAL" clId="{7709C378-E67C-5EDD-AF6C-0544B802BAA6}" dt="2026-09-17T14:26:48.605" v="1599" actId="1076"/>
        <pc:sldMkLst>
          <pc:docMk/>
          <pc:sldMk cId="3278315527" sldId="416"/>
        </pc:sldMkLst>
        <pc:spChg chg="add mod">
          <ac:chgData name="Christine Adam" userId="30f4e1d1-f7df-4078-990c-760d9d52422f" providerId="ADAL" clId="{7709C378-E67C-5EDD-AF6C-0544B802BAA6}" dt="2026-09-17T14:26:44.627" v="1598" actId="255"/>
          <ac:spMkLst>
            <pc:docMk/>
            <pc:sldMk cId="3278315527" sldId="416"/>
            <ac:spMk id="3" creationId="{11EFE5AC-74DE-B560-5D80-B236847C5A9F}"/>
          </ac:spMkLst>
        </pc:spChg>
        <pc:picChg chg="add mod">
          <ac:chgData name="Christine Adam" userId="30f4e1d1-f7df-4078-990c-760d9d52422f" providerId="ADAL" clId="{7709C378-E67C-5EDD-AF6C-0544B802BAA6}" dt="2026-09-17T14:26:48.605" v="1599" actId="1076"/>
          <ac:picMkLst>
            <pc:docMk/>
            <pc:sldMk cId="3278315527" sldId="416"/>
            <ac:picMk id="2" creationId="{E4C7415A-0331-F989-5B1B-AF924E6E33DE}"/>
          </ac:picMkLst>
        </pc:picChg>
      </pc:sldChg>
    </pc:docChg>
  </pc:docChgLst>
  <pc:docChgLst>
    <pc:chgData name="Christine Adam" userId="S::cadam@tru.ca::30f4e1d1-f7df-4078-990c-760d9d52422f" providerId="AD" clId="Web-{30FEB54A-039A-BBB5-B249-47CD82B458F2}"/>
    <pc:docChg chg="sldOrd">
      <pc:chgData name="Christine Adam" userId="S::cadam@tru.ca::30f4e1d1-f7df-4078-990c-760d9d52422f" providerId="AD" clId="Web-{30FEB54A-039A-BBB5-B249-47CD82B458F2}" dt="2026-09-17T18:29:39.203" v="2"/>
      <pc:docMkLst>
        <pc:docMk/>
      </pc:docMkLst>
      <pc:sldChg chg="ord">
        <pc:chgData name="Christine Adam" userId="S::cadam@tru.ca::30f4e1d1-f7df-4078-990c-760d9d52422f" providerId="AD" clId="Web-{30FEB54A-039A-BBB5-B249-47CD82B458F2}" dt="2026-09-17T18:29:39.203" v="2"/>
        <pc:sldMkLst>
          <pc:docMk/>
          <pc:sldMk cId="0" sldId="261"/>
        </pc:sldMkLst>
      </pc:sldChg>
      <pc:sldChg chg="ord">
        <pc:chgData name="Christine Adam" userId="S::cadam@tru.ca::30f4e1d1-f7df-4078-990c-760d9d52422f" providerId="AD" clId="Web-{30FEB54A-039A-BBB5-B249-47CD82B458F2}" dt="2026-09-17T18:29:27.250" v="1"/>
        <pc:sldMkLst>
          <pc:docMk/>
          <pc:sldMk cId="2247205084" sldId="413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13.sv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24D61A-A8AC-4FA0-9DE1-97FDA87DAAC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BC036643-23A9-4A65-B7D1-FAF70CEC0F4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Sign: signifier + signified, held together by convention.</a:t>
          </a:r>
        </a:p>
      </dgm:t>
    </dgm:pt>
    <dgm:pt modelId="{818007FB-3B34-49BC-9B1F-7F31659A32A9}" type="parTrans" cxnId="{EE2A60B1-00ED-415B-8AA8-675A4E54EA2A}">
      <dgm:prSet/>
      <dgm:spPr/>
      <dgm:t>
        <a:bodyPr/>
        <a:lstStyle/>
        <a:p>
          <a:endParaRPr lang="en-US"/>
        </a:p>
      </dgm:t>
    </dgm:pt>
    <dgm:pt modelId="{F3320733-D1ED-479D-8EEC-019438AE30A6}" type="sibTrans" cxnId="{EE2A60B1-00ED-415B-8AA8-675A4E54EA2A}">
      <dgm:prSet/>
      <dgm:spPr/>
      <dgm:t>
        <a:bodyPr/>
        <a:lstStyle/>
        <a:p>
          <a:endParaRPr lang="en-US"/>
        </a:p>
      </dgm:t>
    </dgm:pt>
    <dgm:pt modelId="{98E8CE52-A02A-4FC0-8E3A-45574D9D65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Denotation: the literal layer everyone agrees on.</a:t>
          </a:r>
        </a:p>
      </dgm:t>
    </dgm:pt>
    <dgm:pt modelId="{3709074D-8A39-4574-A2DF-F647688605A7}" type="parTrans" cxnId="{D1960906-E610-4765-8423-8ECC91C2417A}">
      <dgm:prSet/>
      <dgm:spPr/>
      <dgm:t>
        <a:bodyPr/>
        <a:lstStyle/>
        <a:p>
          <a:endParaRPr lang="en-US"/>
        </a:p>
      </dgm:t>
    </dgm:pt>
    <dgm:pt modelId="{3590F8F7-732A-4861-88A6-AAC37DC913B0}" type="sibTrans" cxnId="{D1960906-E610-4765-8423-8ECC91C2417A}">
      <dgm:prSet/>
      <dgm:spPr/>
      <dgm:t>
        <a:bodyPr/>
        <a:lstStyle/>
        <a:p>
          <a:endParaRPr lang="en-US"/>
        </a:p>
      </dgm:t>
    </dgm:pt>
    <dgm:pt modelId="{8C3B42AF-CC39-4FA9-80D9-D425E44FED9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Connotation: the associative layer, shaped by context.</a:t>
          </a:r>
        </a:p>
      </dgm:t>
    </dgm:pt>
    <dgm:pt modelId="{E44A1BD0-BABA-49E8-99DA-D46FD9DC913A}" type="parTrans" cxnId="{68A63A2C-37FD-4424-9316-DD089BDA7259}">
      <dgm:prSet/>
      <dgm:spPr/>
      <dgm:t>
        <a:bodyPr/>
        <a:lstStyle/>
        <a:p>
          <a:endParaRPr lang="en-US"/>
        </a:p>
      </dgm:t>
    </dgm:pt>
    <dgm:pt modelId="{6C30A27F-A2B6-408A-826D-61E35F117590}" type="sibTrans" cxnId="{68A63A2C-37FD-4424-9316-DD089BDA7259}">
      <dgm:prSet/>
      <dgm:spPr/>
      <dgm:t>
        <a:bodyPr/>
        <a:lstStyle/>
        <a:p>
          <a:endParaRPr lang="en-US"/>
        </a:p>
      </dgm:t>
    </dgm:pt>
    <dgm:pt modelId="{EAB9532A-2B63-4901-9A7E-867D32530EB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Discourse: the wider system that makes one connotation feel natural.</a:t>
          </a:r>
        </a:p>
      </dgm:t>
    </dgm:pt>
    <dgm:pt modelId="{DBA90823-39C6-4A94-BDA8-CBEE8201605F}" type="parTrans" cxnId="{1DCCF139-ADCF-4AF3-B7EB-CBED3FD4BA74}">
      <dgm:prSet/>
      <dgm:spPr/>
      <dgm:t>
        <a:bodyPr/>
        <a:lstStyle/>
        <a:p>
          <a:endParaRPr lang="en-US"/>
        </a:p>
      </dgm:t>
    </dgm:pt>
    <dgm:pt modelId="{FC87872B-0C07-464C-884B-F53D91C39FBA}" type="sibTrans" cxnId="{1DCCF139-ADCF-4AF3-B7EB-CBED3FD4BA74}">
      <dgm:prSet/>
      <dgm:spPr/>
      <dgm:t>
        <a:bodyPr/>
        <a:lstStyle/>
        <a:p>
          <a:endParaRPr lang="en-US"/>
        </a:p>
      </dgm:t>
    </dgm:pt>
    <dgm:pt modelId="{ED40F264-50E3-4ABA-A682-4E402E2BA0CC}" type="pres">
      <dgm:prSet presAssocID="{EA24D61A-A8AC-4FA0-9DE1-97FDA87DAACE}" presName="root" presStyleCnt="0">
        <dgm:presLayoutVars>
          <dgm:dir/>
          <dgm:resizeHandles val="exact"/>
        </dgm:presLayoutVars>
      </dgm:prSet>
      <dgm:spPr/>
    </dgm:pt>
    <dgm:pt modelId="{78C55FA9-6204-44B3-B575-8F4A3EF28D73}" type="pres">
      <dgm:prSet presAssocID="{BC036643-23A9-4A65-B7D1-FAF70CEC0F47}" presName="compNode" presStyleCnt="0"/>
      <dgm:spPr/>
    </dgm:pt>
    <dgm:pt modelId="{E953650F-E91E-44A4-9DC0-78B4E7BC4F8F}" type="pres">
      <dgm:prSet presAssocID="{BC036643-23A9-4A65-B7D1-FAF70CEC0F47}" presName="bgRect" presStyleLbl="bgShp" presStyleIdx="0" presStyleCnt="4"/>
      <dgm:spPr/>
    </dgm:pt>
    <dgm:pt modelId="{AA61265E-FEA9-45A5-AC73-A1189EC89449}" type="pres">
      <dgm:prSet presAssocID="{BC036643-23A9-4A65-B7D1-FAF70CEC0F47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gn"/>
        </a:ext>
      </dgm:extLst>
    </dgm:pt>
    <dgm:pt modelId="{0EAA5E53-8B4F-4828-B19A-08F7EA4035F2}" type="pres">
      <dgm:prSet presAssocID="{BC036643-23A9-4A65-B7D1-FAF70CEC0F47}" presName="spaceRect" presStyleCnt="0"/>
      <dgm:spPr/>
    </dgm:pt>
    <dgm:pt modelId="{0A398039-566A-4346-B89B-8CB0EF2B398A}" type="pres">
      <dgm:prSet presAssocID="{BC036643-23A9-4A65-B7D1-FAF70CEC0F47}" presName="parTx" presStyleLbl="revTx" presStyleIdx="0" presStyleCnt="4">
        <dgm:presLayoutVars>
          <dgm:chMax val="0"/>
          <dgm:chPref val="0"/>
        </dgm:presLayoutVars>
      </dgm:prSet>
      <dgm:spPr/>
    </dgm:pt>
    <dgm:pt modelId="{8CDA397D-658E-4B0E-AEB3-90F363D91FFD}" type="pres">
      <dgm:prSet presAssocID="{F3320733-D1ED-479D-8EEC-019438AE30A6}" presName="sibTrans" presStyleCnt="0"/>
      <dgm:spPr/>
    </dgm:pt>
    <dgm:pt modelId="{5671860A-7AE4-4231-8731-EAD7B66D5851}" type="pres">
      <dgm:prSet presAssocID="{98E8CE52-A02A-4FC0-8E3A-45574D9D65CA}" presName="compNode" presStyleCnt="0"/>
      <dgm:spPr/>
    </dgm:pt>
    <dgm:pt modelId="{99641EA5-620C-4CC0-BC76-046BBB7B2885}" type="pres">
      <dgm:prSet presAssocID="{98E8CE52-A02A-4FC0-8E3A-45574D9D65CA}" presName="bgRect" presStyleLbl="bgShp" presStyleIdx="1" presStyleCnt="4"/>
      <dgm:spPr/>
    </dgm:pt>
    <dgm:pt modelId="{3E38A843-12F3-4C71-A4CD-7179DB8ADC02}" type="pres">
      <dgm:prSet presAssocID="{98E8CE52-A02A-4FC0-8E3A-45574D9D65CA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ze"/>
        </a:ext>
      </dgm:extLst>
    </dgm:pt>
    <dgm:pt modelId="{DD8AF3A5-31B8-4B73-A764-9F5A39AD5F62}" type="pres">
      <dgm:prSet presAssocID="{98E8CE52-A02A-4FC0-8E3A-45574D9D65CA}" presName="spaceRect" presStyleCnt="0"/>
      <dgm:spPr/>
    </dgm:pt>
    <dgm:pt modelId="{5080742A-0207-49BD-8B92-E4CE39021921}" type="pres">
      <dgm:prSet presAssocID="{98E8CE52-A02A-4FC0-8E3A-45574D9D65CA}" presName="parTx" presStyleLbl="revTx" presStyleIdx="1" presStyleCnt="4">
        <dgm:presLayoutVars>
          <dgm:chMax val="0"/>
          <dgm:chPref val="0"/>
        </dgm:presLayoutVars>
      </dgm:prSet>
      <dgm:spPr/>
    </dgm:pt>
    <dgm:pt modelId="{53FF89BA-BF74-4A42-94E7-E508425461A5}" type="pres">
      <dgm:prSet presAssocID="{3590F8F7-732A-4861-88A6-AAC37DC913B0}" presName="sibTrans" presStyleCnt="0"/>
      <dgm:spPr/>
    </dgm:pt>
    <dgm:pt modelId="{C384EA73-2ED5-4E8B-B44D-9C9F9945786E}" type="pres">
      <dgm:prSet presAssocID="{8C3B42AF-CC39-4FA9-80D9-D425E44FED98}" presName="compNode" presStyleCnt="0"/>
      <dgm:spPr/>
    </dgm:pt>
    <dgm:pt modelId="{E5062D80-BC8D-41E9-B24C-ED19391CD82F}" type="pres">
      <dgm:prSet presAssocID="{8C3B42AF-CC39-4FA9-80D9-D425E44FED98}" presName="bgRect" presStyleLbl="bgShp" presStyleIdx="2" presStyleCnt="4"/>
      <dgm:spPr/>
    </dgm:pt>
    <dgm:pt modelId="{9DC33FA7-F004-47D1-A72A-70A62FB5620B}" type="pres">
      <dgm:prSet presAssocID="{8C3B42AF-CC39-4FA9-80D9-D425E44FED98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lloon Animal"/>
        </a:ext>
      </dgm:extLst>
    </dgm:pt>
    <dgm:pt modelId="{30E7B7C9-154A-4D31-B9B2-5703846CD83B}" type="pres">
      <dgm:prSet presAssocID="{8C3B42AF-CC39-4FA9-80D9-D425E44FED98}" presName="spaceRect" presStyleCnt="0"/>
      <dgm:spPr/>
    </dgm:pt>
    <dgm:pt modelId="{92F4A4E5-536A-438F-BE5D-F748D60E07CB}" type="pres">
      <dgm:prSet presAssocID="{8C3B42AF-CC39-4FA9-80D9-D425E44FED98}" presName="parTx" presStyleLbl="revTx" presStyleIdx="2" presStyleCnt="4">
        <dgm:presLayoutVars>
          <dgm:chMax val="0"/>
          <dgm:chPref val="0"/>
        </dgm:presLayoutVars>
      </dgm:prSet>
      <dgm:spPr/>
    </dgm:pt>
    <dgm:pt modelId="{FFEF9494-CB31-4A76-B322-227928A46AFD}" type="pres">
      <dgm:prSet presAssocID="{6C30A27F-A2B6-408A-826D-61E35F117590}" presName="sibTrans" presStyleCnt="0"/>
      <dgm:spPr/>
    </dgm:pt>
    <dgm:pt modelId="{AA0DA942-1A03-433C-91A0-515BCD65F534}" type="pres">
      <dgm:prSet presAssocID="{EAB9532A-2B63-4901-9A7E-867D32530EBB}" presName="compNode" presStyleCnt="0"/>
      <dgm:spPr/>
    </dgm:pt>
    <dgm:pt modelId="{BEE9F7A8-BA59-483D-98E1-F786C3723078}" type="pres">
      <dgm:prSet presAssocID="{EAB9532A-2B63-4901-9A7E-867D32530EBB}" presName="bgRect" presStyleLbl="bgShp" presStyleIdx="3" presStyleCnt="4"/>
      <dgm:spPr/>
    </dgm:pt>
    <dgm:pt modelId="{2246BC55-0E7B-44D7-A3E7-FCCF308D8509}" type="pres">
      <dgm:prSet presAssocID="{EAB9532A-2B63-4901-9A7E-867D32530EBB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4DCB9FC9-036E-43EA-8E5A-A3D460D2D492}" type="pres">
      <dgm:prSet presAssocID="{EAB9532A-2B63-4901-9A7E-867D32530EBB}" presName="spaceRect" presStyleCnt="0"/>
      <dgm:spPr/>
    </dgm:pt>
    <dgm:pt modelId="{386DAEF2-99A1-4A77-ADFF-948CD22D35E5}" type="pres">
      <dgm:prSet presAssocID="{EAB9532A-2B63-4901-9A7E-867D32530EB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D1960906-E610-4765-8423-8ECC91C2417A}" srcId="{EA24D61A-A8AC-4FA0-9DE1-97FDA87DAACE}" destId="{98E8CE52-A02A-4FC0-8E3A-45574D9D65CA}" srcOrd="1" destOrd="0" parTransId="{3709074D-8A39-4574-A2DF-F647688605A7}" sibTransId="{3590F8F7-732A-4861-88A6-AAC37DC913B0}"/>
    <dgm:cxn modelId="{68A63A2C-37FD-4424-9316-DD089BDA7259}" srcId="{EA24D61A-A8AC-4FA0-9DE1-97FDA87DAACE}" destId="{8C3B42AF-CC39-4FA9-80D9-D425E44FED98}" srcOrd="2" destOrd="0" parTransId="{E44A1BD0-BABA-49E8-99DA-D46FD9DC913A}" sibTransId="{6C30A27F-A2B6-408A-826D-61E35F117590}"/>
    <dgm:cxn modelId="{3F7C842E-0A22-514F-B031-E7D47901AF0F}" type="presOf" srcId="{BC036643-23A9-4A65-B7D1-FAF70CEC0F47}" destId="{0A398039-566A-4346-B89B-8CB0EF2B398A}" srcOrd="0" destOrd="0" presId="urn:microsoft.com/office/officeart/2018/2/layout/IconVerticalSolidList"/>
    <dgm:cxn modelId="{1DCCF139-ADCF-4AF3-B7EB-CBED3FD4BA74}" srcId="{EA24D61A-A8AC-4FA0-9DE1-97FDA87DAACE}" destId="{EAB9532A-2B63-4901-9A7E-867D32530EBB}" srcOrd="3" destOrd="0" parTransId="{DBA90823-39C6-4A94-BDA8-CBEE8201605F}" sibTransId="{FC87872B-0C07-464C-884B-F53D91C39FBA}"/>
    <dgm:cxn modelId="{72E08178-02E2-B24F-950A-21C7345D4273}" type="presOf" srcId="{EA24D61A-A8AC-4FA0-9DE1-97FDA87DAACE}" destId="{ED40F264-50E3-4ABA-A682-4E402E2BA0CC}" srcOrd="0" destOrd="0" presId="urn:microsoft.com/office/officeart/2018/2/layout/IconVerticalSolidList"/>
    <dgm:cxn modelId="{E22E0DAA-A4E3-AD4B-B93B-C6A909224F5C}" type="presOf" srcId="{98E8CE52-A02A-4FC0-8E3A-45574D9D65CA}" destId="{5080742A-0207-49BD-8B92-E4CE39021921}" srcOrd="0" destOrd="0" presId="urn:microsoft.com/office/officeart/2018/2/layout/IconVerticalSolidList"/>
    <dgm:cxn modelId="{6279AAAA-B2E1-084A-8AEA-C9128525E3CE}" type="presOf" srcId="{EAB9532A-2B63-4901-9A7E-867D32530EBB}" destId="{386DAEF2-99A1-4A77-ADFF-948CD22D35E5}" srcOrd="0" destOrd="0" presId="urn:microsoft.com/office/officeart/2018/2/layout/IconVerticalSolidList"/>
    <dgm:cxn modelId="{EE2A60B1-00ED-415B-8AA8-675A4E54EA2A}" srcId="{EA24D61A-A8AC-4FA0-9DE1-97FDA87DAACE}" destId="{BC036643-23A9-4A65-B7D1-FAF70CEC0F47}" srcOrd="0" destOrd="0" parTransId="{818007FB-3B34-49BC-9B1F-7F31659A32A9}" sibTransId="{F3320733-D1ED-479D-8EEC-019438AE30A6}"/>
    <dgm:cxn modelId="{6F3F15B9-4574-4D4D-874D-CBE3D7AF0B0F}" type="presOf" srcId="{8C3B42AF-CC39-4FA9-80D9-D425E44FED98}" destId="{92F4A4E5-536A-438F-BE5D-F748D60E07CB}" srcOrd="0" destOrd="0" presId="urn:microsoft.com/office/officeart/2018/2/layout/IconVerticalSolidList"/>
    <dgm:cxn modelId="{2DF1BDBF-7DCA-0E44-8DB7-AC67260AC3CD}" type="presParOf" srcId="{ED40F264-50E3-4ABA-A682-4E402E2BA0CC}" destId="{78C55FA9-6204-44B3-B575-8F4A3EF28D73}" srcOrd="0" destOrd="0" presId="urn:microsoft.com/office/officeart/2018/2/layout/IconVerticalSolidList"/>
    <dgm:cxn modelId="{66AD7FF3-CC93-7040-A5FC-244571BA2457}" type="presParOf" srcId="{78C55FA9-6204-44B3-B575-8F4A3EF28D73}" destId="{E953650F-E91E-44A4-9DC0-78B4E7BC4F8F}" srcOrd="0" destOrd="0" presId="urn:microsoft.com/office/officeart/2018/2/layout/IconVerticalSolidList"/>
    <dgm:cxn modelId="{DF0662AB-85DF-8941-887D-5795439B067B}" type="presParOf" srcId="{78C55FA9-6204-44B3-B575-8F4A3EF28D73}" destId="{AA61265E-FEA9-45A5-AC73-A1189EC89449}" srcOrd="1" destOrd="0" presId="urn:microsoft.com/office/officeart/2018/2/layout/IconVerticalSolidList"/>
    <dgm:cxn modelId="{C35DEC9F-C7C7-D143-941A-36C9388841CF}" type="presParOf" srcId="{78C55FA9-6204-44B3-B575-8F4A3EF28D73}" destId="{0EAA5E53-8B4F-4828-B19A-08F7EA4035F2}" srcOrd="2" destOrd="0" presId="urn:microsoft.com/office/officeart/2018/2/layout/IconVerticalSolidList"/>
    <dgm:cxn modelId="{3F79E71C-038B-7940-9143-936F4400DED9}" type="presParOf" srcId="{78C55FA9-6204-44B3-B575-8F4A3EF28D73}" destId="{0A398039-566A-4346-B89B-8CB0EF2B398A}" srcOrd="3" destOrd="0" presId="urn:microsoft.com/office/officeart/2018/2/layout/IconVerticalSolidList"/>
    <dgm:cxn modelId="{5B2EE1D5-BBC9-2F4D-8883-E7A03AC38775}" type="presParOf" srcId="{ED40F264-50E3-4ABA-A682-4E402E2BA0CC}" destId="{8CDA397D-658E-4B0E-AEB3-90F363D91FFD}" srcOrd="1" destOrd="0" presId="urn:microsoft.com/office/officeart/2018/2/layout/IconVerticalSolidList"/>
    <dgm:cxn modelId="{A608C527-7682-7E45-8D82-B3E9D7958739}" type="presParOf" srcId="{ED40F264-50E3-4ABA-A682-4E402E2BA0CC}" destId="{5671860A-7AE4-4231-8731-EAD7B66D5851}" srcOrd="2" destOrd="0" presId="urn:microsoft.com/office/officeart/2018/2/layout/IconVerticalSolidList"/>
    <dgm:cxn modelId="{F3829106-654F-D64A-9F66-2B3EFCB2E899}" type="presParOf" srcId="{5671860A-7AE4-4231-8731-EAD7B66D5851}" destId="{99641EA5-620C-4CC0-BC76-046BBB7B2885}" srcOrd="0" destOrd="0" presId="urn:microsoft.com/office/officeart/2018/2/layout/IconVerticalSolidList"/>
    <dgm:cxn modelId="{26B928DB-B832-1345-9AF8-D04570CB3C8A}" type="presParOf" srcId="{5671860A-7AE4-4231-8731-EAD7B66D5851}" destId="{3E38A843-12F3-4C71-A4CD-7179DB8ADC02}" srcOrd="1" destOrd="0" presId="urn:microsoft.com/office/officeart/2018/2/layout/IconVerticalSolidList"/>
    <dgm:cxn modelId="{C7954208-337F-2746-B6DC-795E7C398027}" type="presParOf" srcId="{5671860A-7AE4-4231-8731-EAD7B66D5851}" destId="{DD8AF3A5-31B8-4B73-A764-9F5A39AD5F62}" srcOrd="2" destOrd="0" presId="urn:microsoft.com/office/officeart/2018/2/layout/IconVerticalSolidList"/>
    <dgm:cxn modelId="{EE5E0FF1-B219-4547-96E4-600FF0E2709D}" type="presParOf" srcId="{5671860A-7AE4-4231-8731-EAD7B66D5851}" destId="{5080742A-0207-49BD-8B92-E4CE39021921}" srcOrd="3" destOrd="0" presId="urn:microsoft.com/office/officeart/2018/2/layout/IconVerticalSolidList"/>
    <dgm:cxn modelId="{8387F609-6D0E-DE4E-A04C-DD9E8353F542}" type="presParOf" srcId="{ED40F264-50E3-4ABA-A682-4E402E2BA0CC}" destId="{53FF89BA-BF74-4A42-94E7-E508425461A5}" srcOrd="3" destOrd="0" presId="urn:microsoft.com/office/officeart/2018/2/layout/IconVerticalSolidList"/>
    <dgm:cxn modelId="{BC70CFA5-8BE4-9143-AEB0-721E4A707199}" type="presParOf" srcId="{ED40F264-50E3-4ABA-A682-4E402E2BA0CC}" destId="{C384EA73-2ED5-4E8B-B44D-9C9F9945786E}" srcOrd="4" destOrd="0" presId="urn:microsoft.com/office/officeart/2018/2/layout/IconVerticalSolidList"/>
    <dgm:cxn modelId="{081EFC62-71FA-B04F-87E2-7FDC5F7301AB}" type="presParOf" srcId="{C384EA73-2ED5-4E8B-B44D-9C9F9945786E}" destId="{E5062D80-BC8D-41E9-B24C-ED19391CD82F}" srcOrd="0" destOrd="0" presId="urn:microsoft.com/office/officeart/2018/2/layout/IconVerticalSolidList"/>
    <dgm:cxn modelId="{3E511527-6089-2642-8424-FEE224B537AD}" type="presParOf" srcId="{C384EA73-2ED5-4E8B-B44D-9C9F9945786E}" destId="{9DC33FA7-F004-47D1-A72A-70A62FB5620B}" srcOrd="1" destOrd="0" presId="urn:microsoft.com/office/officeart/2018/2/layout/IconVerticalSolidList"/>
    <dgm:cxn modelId="{9436D3E0-FC14-9341-8804-039584F10B0F}" type="presParOf" srcId="{C384EA73-2ED5-4E8B-B44D-9C9F9945786E}" destId="{30E7B7C9-154A-4D31-B9B2-5703846CD83B}" srcOrd="2" destOrd="0" presId="urn:microsoft.com/office/officeart/2018/2/layout/IconVerticalSolidList"/>
    <dgm:cxn modelId="{704EC948-0527-CE46-97B9-19E7A180B2F0}" type="presParOf" srcId="{C384EA73-2ED5-4E8B-B44D-9C9F9945786E}" destId="{92F4A4E5-536A-438F-BE5D-F748D60E07CB}" srcOrd="3" destOrd="0" presId="urn:microsoft.com/office/officeart/2018/2/layout/IconVerticalSolidList"/>
    <dgm:cxn modelId="{105469FE-7E22-CA44-BFFD-79BBE5F031E9}" type="presParOf" srcId="{ED40F264-50E3-4ABA-A682-4E402E2BA0CC}" destId="{FFEF9494-CB31-4A76-B322-227928A46AFD}" srcOrd="5" destOrd="0" presId="urn:microsoft.com/office/officeart/2018/2/layout/IconVerticalSolidList"/>
    <dgm:cxn modelId="{DD5E2B19-8AC5-C74B-B92D-380DC9EAACD3}" type="presParOf" srcId="{ED40F264-50E3-4ABA-A682-4E402E2BA0CC}" destId="{AA0DA942-1A03-433C-91A0-515BCD65F534}" srcOrd="6" destOrd="0" presId="urn:microsoft.com/office/officeart/2018/2/layout/IconVerticalSolidList"/>
    <dgm:cxn modelId="{6C45A883-5CD3-CE45-BE9F-873E7571277E}" type="presParOf" srcId="{AA0DA942-1A03-433C-91A0-515BCD65F534}" destId="{BEE9F7A8-BA59-483D-98E1-F786C3723078}" srcOrd="0" destOrd="0" presId="urn:microsoft.com/office/officeart/2018/2/layout/IconVerticalSolidList"/>
    <dgm:cxn modelId="{6DD0D5E3-B0E9-DC4F-9823-32A4994D3D3C}" type="presParOf" srcId="{AA0DA942-1A03-433C-91A0-515BCD65F534}" destId="{2246BC55-0E7B-44D7-A3E7-FCCF308D8509}" srcOrd="1" destOrd="0" presId="urn:microsoft.com/office/officeart/2018/2/layout/IconVerticalSolidList"/>
    <dgm:cxn modelId="{222F78EE-C086-CF4B-9863-61D28F67A27C}" type="presParOf" srcId="{AA0DA942-1A03-433C-91A0-515BCD65F534}" destId="{4DCB9FC9-036E-43EA-8E5A-A3D460D2D492}" srcOrd="2" destOrd="0" presId="urn:microsoft.com/office/officeart/2018/2/layout/IconVerticalSolidList"/>
    <dgm:cxn modelId="{9FC16C17-822F-324D-9AF4-AF9028F976E7}" type="presParOf" srcId="{AA0DA942-1A03-433C-91A0-515BCD65F534}" destId="{386DAEF2-99A1-4A77-ADFF-948CD22D35E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53650F-E91E-44A4-9DC0-78B4E7BC4F8F}">
      <dsp:nvSpPr>
        <dsp:cNvPr id="0" name=""/>
        <dsp:cNvSpPr/>
      </dsp:nvSpPr>
      <dsp:spPr>
        <a:xfrm>
          <a:off x="0" y="231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61265E-FEA9-45A5-AC73-A1189EC89449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398039-566A-4346-B89B-8CB0EF2B398A}">
      <dsp:nvSpPr>
        <dsp:cNvPr id="0" name=""/>
        <dsp:cNvSpPr/>
      </dsp:nvSpPr>
      <dsp:spPr>
        <a:xfrm>
          <a:off x="1357965" y="231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Sign: signifier + signified, held together by convention.</a:t>
          </a:r>
        </a:p>
      </dsp:txBody>
      <dsp:txXfrm>
        <a:off x="1357965" y="2319"/>
        <a:ext cx="4887299" cy="1175727"/>
      </dsp:txXfrm>
    </dsp:sp>
    <dsp:sp modelId="{99641EA5-620C-4CC0-BC76-046BBB7B2885}">
      <dsp:nvSpPr>
        <dsp:cNvPr id="0" name=""/>
        <dsp:cNvSpPr/>
      </dsp:nvSpPr>
      <dsp:spPr>
        <a:xfrm>
          <a:off x="0" y="147197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38A843-12F3-4C71-A4CD-7179DB8ADC02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80742A-0207-49BD-8B92-E4CE39021921}">
      <dsp:nvSpPr>
        <dsp:cNvPr id="0" name=""/>
        <dsp:cNvSpPr/>
      </dsp:nvSpPr>
      <dsp:spPr>
        <a:xfrm>
          <a:off x="1357965" y="147197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Denotation: the literal layer everyone agrees on.</a:t>
          </a:r>
        </a:p>
      </dsp:txBody>
      <dsp:txXfrm>
        <a:off x="1357965" y="1471979"/>
        <a:ext cx="4887299" cy="1175727"/>
      </dsp:txXfrm>
    </dsp:sp>
    <dsp:sp modelId="{E5062D80-BC8D-41E9-B24C-ED19391CD82F}">
      <dsp:nvSpPr>
        <dsp:cNvPr id="0" name=""/>
        <dsp:cNvSpPr/>
      </dsp:nvSpPr>
      <dsp:spPr>
        <a:xfrm>
          <a:off x="0" y="294163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C33FA7-F004-47D1-A72A-70A62FB5620B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4A4E5-536A-438F-BE5D-F748D60E07CB}">
      <dsp:nvSpPr>
        <dsp:cNvPr id="0" name=""/>
        <dsp:cNvSpPr/>
      </dsp:nvSpPr>
      <dsp:spPr>
        <a:xfrm>
          <a:off x="1357965" y="294163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Connotation: the associative layer, shaped by context.</a:t>
          </a:r>
        </a:p>
      </dsp:txBody>
      <dsp:txXfrm>
        <a:off x="1357965" y="2941639"/>
        <a:ext cx="4887299" cy="1175727"/>
      </dsp:txXfrm>
    </dsp:sp>
    <dsp:sp modelId="{BEE9F7A8-BA59-483D-98E1-F786C3723078}">
      <dsp:nvSpPr>
        <dsp:cNvPr id="0" name=""/>
        <dsp:cNvSpPr/>
      </dsp:nvSpPr>
      <dsp:spPr>
        <a:xfrm>
          <a:off x="0" y="4411299"/>
          <a:ext cx="6245265" cy="1175727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46BC55-0E7B-44D7-A3E7-FCCF308D8509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6DAEF2-99A1-4A77-ADFF-948CD22D35E5}">
      <dsp:nvSpPr>
        <dsp:cNvPr id="0" name=""/>
        <dsp:cNvSpPr/>
      </dsp:nvSpPr>
      <dsp:spPr>
        <a:xfrm>
          <a:off x="1357965" y="4411299"/>
          <a:ext cx="4887299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Discourse: the wider system that makes one connotation feel natural.</a:t>
          </a:r>
        </a:p>
      </dsp:txBody>
      <dsp:txXfrm>
        <a:off x="1357965" y="4411299"/>
        <a:ext cx="4887299" cy="11757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B4358-5F50-5D42-8473-DFC7EE64DC0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89520-59B8-DE4E-AAE8-6D770D9C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40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9E90-B1AF-668E-2E40-3A6DB70AA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E112C-5DDC-EA3F-F4F8-411AB5BA8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0A1BA-B554-756E-4821-879B8C14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6A5C2-198E-84F6-C251-AF0B042E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0B185-AAA3-1B48-D54B-C5F0F369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CD14-554D-DBAC-C9FD-671259BA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5D043-5057-583F-EB80-9D9FCDAFB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FBDA7-800F-02E7-DF38-81E6F71C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DEF7B-DD3D-E0FA-9AAB-3E41195D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1A756-03ED-F4C5-95E6-6DDAB2F63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7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C047-DBC6-50E8-FD73-CFF1A109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0D9A0-7B18-FAF5-7CF4-030D57534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7AB48-06DC-5FE5-1E7E-2C9AADF9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2B2C0-6891-B8F3-2D81-FE06B55F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621E9-F5F4-69B3-1B8E-606DD3D3B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2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B4A7-764D-C87F-CCF4-71ABDBFD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0DBE5-C0A0-95F9-45EA-5F4D47058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8B5-A656-67B5-57D8-876C1ABC0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7ADF5-75BB-2B53-8F36-B2071C523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3B937-A1D5-5FE9-E209-CD0DD57C5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93163-03C9-43BA-9665-797A77BA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1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9E22-1FA3-1681-66CE-0741D97F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51BB6-8313-C8FE-2ED1-03173F9B5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66171-2B27-FC36-9E46-387B66FCE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51F78-EC2B-87D6-501A-0A50DECD5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A8D83-594D-17F2-F538-920AF13AC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1F038-167B-EBBD-20D6-001E19C7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AA732A-10FB-D2C1-5BB3-B27560A6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57637-07DB-9259-EA0A-9D731B75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7023-16E5-F191-D4E7-FC33118C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6D3AE9-E030-4F91-392E-3B6CF397B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2DFE6-C79C-EC66-8087-D291883EE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EA9F9-3C8E-6AA6-8E26-83D38913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9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0C52F-B370-CBB5-243E-824178E3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939D8F-7830-F399-8DA3-D70871DA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0816D-606E-C7AE-5DF6-B588D64C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4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25BC-0CB9-8D81-E204-83E76337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DDCF-9ABE-04DC-2609-6516A47D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8423F-965D-83EA-91B8-39E373AAC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ACD98-6CCB-7893-F9D5-29F3948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8566C-BC0D-ADD5-4EAB-98D5F12B9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FB3381-1F22-938D-44B8-6626419A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3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CF46-C1F3-83D1-3F2F-18C50EE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D8C4C4-FCF8-4A3B-7E17-FD03FA63C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FD64D-4742-C78A-DF23-01F83119D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8B888-03F2-DABD-AB20-D22FFADD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43ECF-286F-EB9C-8409-2857E6F8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A0E41-A57B-72A3-3ED7-F917862F8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0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606C-64B7-4CA0-70E3-2FDC2F3FC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4FDAA-41DF-7E68-D0CF-D35AD37E3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72BEE-3029-1A3B-1811-FE826BD5A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A0CAF-D8E4-D121-4047-E6B14D80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85A45-75A6-BEC9-41D3-E1EDD530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33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05FB4-91F1-6331-4172-66E3297CE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216B1-2563-4996-73BD-D74F127D4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8ED6A-5D52-6BF9-1309-8385FB90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DA694-AD3E-FF06-4D53-D65D754E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09292-C3C2-83E9-9633-AD678A46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77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011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E01FA-8B63-827C-742D-6054E735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9873A-BB86-422E-ABF4-872608510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7598E-419F-21D2-73DD-FCE531EC8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1D00E-E813-AC4D-A6D5-B6A25D2CD1A7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78A1E-3AF1-852E-5817-AECDA9ABA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6C3DC-FFCC-8916-A988-11528A426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1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cadam38/when-i-think-about-my-work-being-graded-i-feel-s023l9x9p5g5x709g3iv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-KBWAiqGoLY?feature=oembed" TargetMode="Externa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IUKUKqQwd28?feature=oembed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H7o5CjJSWq4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GCdwKhTtNNw?feature=oembed" TargetMode="Externa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instagram.com/reel/DYgP2Lgs_fC/?utm_source=ig_web_copy_link&amp;stkn=NTc4MTIwNjQ2YQ==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camera on a tripod&#10;&#10;AI-generated content may be incorrect.">
            <a:extLst>
              <a:ext uri="{FF2B5EF4-FFF2-40B4-BE49-F238E27FC236}">
                <a16:creationId xmlns:a16="http://schemas.microsoft.com/office/drawing/2014/main" id="{779D3359-37F0-FDFD-D442-59FDFA114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3045" b="2685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C56AEA-B98C-4A19-272F-A4AAE0D3A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CMNS 2140 Media, Representation and Society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31B1D5-6A0D-9CEF-D9D7-0FE4B97A9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en-US" sz="1700" dirty="0">
              <a:solidFill>
                <a:srgbClr val="FFFFFF"/>
              </a:solidFill>
            </a:endParaRPr>
          </a:p>
          <a:p>
            <a:endParaRPr lang="en-US" sz="1700" dirty="0">
              <a:solidFill>
                <a:srgbClr val="FFFFFF"/>
              </a:solidFill>
            </a:endParaRPr>
          </a:p>
          <a:p>
            <a:r>
              <a:rPr lang="en-US" sz="1700" dirty="0">
                <a:solidFill>
                  <a:srgbClr val="FFFFFF"/>
                </a:solidFill>
              </a:rPr>
              <a:t>September 17, 2026</a:t>
            </a:r>
          </a:p>
          <a:p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384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72039421-1C7B-EF10-981C-046CB4B3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009" y="502400"/>
            <a:ext cx="3367171" cy="1818064"/>
          </a:xfrm>
        </p:spPr>
        <p:txBody>
          <a:bodyPr>
            <a:normAutofit/>
          </a:bodyPr>
          <a:lstStyle/>
          <a:p>
            <a:pPr algn="ctr"/>
            <a:r>
              <a:rPr lang="en-US" sz="2800"/>
              <a:t>News and events</a:t>
            </a:r>
          </a:p>
        </p:txBody>
      </p:sp>
      <p:pic>
        <p:nvPicPr>
          <p:cNvPr id="11" name="Picture 10" descr="Rolls of Newspaper">
            <a:extLst>
              <a:ext uri="{FF2B5EF4-FFF2-40B4-BE49-F238E27FC236}">
                <a16:creationId xmlns:a16="http://schemas.microsoft.com/office/drawing/2014/main" id="{C81D879F-7D73-A070-9EAA-174EDDBBB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01" b="29802"/>
          <a:stretch>
            <a:fillRect/>
          </a:stretch>
        </p:blipFill>
        <p:spPr>
          <a:xfrm>
            <a:off x="4555236" y="6"/>
            <a:ext cx="7636763" cy="2762724"/>
          </a:xfrm>
          <a:prstGeom prst="rect">
            <a:avLst/>
          </a:prstGeom>
        </p:spPr>
      </p:pic>
      <p:pic>
        <p:nvPicPr>
          <p:cNvPr id="3" name="Picture 2" descr="A qr code on a white surface&#10;&#10;AI-generated content may be incorrect.">
            <a:extLst>
              <a:ext uri="{FF2B5EF4-FFF2-40B4-BE49-F238E27FC236}">
                <a16:creationId xmlns:a16="http://schemas.microsoft.com/office/drawing/2014/main" id="{B7FDABA3-AE74-4F37-12CD-146730CBCC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042" r="1883" b="2"/>
          <a:stretch>
            <a:fillRect/>
          </a:stretch>
        </p:blipFill>
        <p:spPr>
          <a:xfrm>
            <a:off x="-1" y="2826737"/>
            <a:ext cx="4565779" cy="4031263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E0DC64C-C5A7-692A-54B9-80B3D4D7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9633" y="3455208"/>
            <a:ext cx="5742432" cy="234470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900" dirty="0"/>
              <a:t>TODAY – TRUSU Clubs Day and Community Fair</a:t>
            </a:r>
          </a:p>
          <a:p>
            <a:pPr marL="0" indent="0">
              <a:buNone/>
            </a:pPr>
            <a:r>
              <a:rPr lang="en-US" sz="1900" dirty="0"/>
              <a:t>September 24 noon – TRUSU Community Meal</a:t>
            </a:r>
          </a:p>
          <a:p>
            <a:pPr marL="0" indent="0">
              <a:buNone/>
            </a:pPr>
            <a:r>
              <a:rPr lang="en-US" sz="1900" dirty="0"/>
              <a:t>September 24 evening – TRUSU Outdoor Movie Night and Food Truck Festival (movie is Michael)</a:t>
            </a:r>
          </a:p>
          <a:p>
            <a:pPr marL="0" indent="0">
              <a:buNone/>
            </a:pPr>
            <a:r>
              <a:rPr lang="en-US" sz="1900" dirty="0"/>
              <a:t>September 25 – Canadian Assoc of Journalists Panel</a:t>
            </a:r>
          </a:p>
          <a:p>
            <a:pPr marL="0" indent="0">
              <a:buNone/>
            </a:pPr>
            <a:r>
              <a:rPr lang="en-US" sz="1900" dirty="0"/>
              <a:t>September 29 – Open Mic Night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285111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203DE33-2CD4-4CA8-9AF3-37C3B6513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F57B88-1D4C-41FA-A761-EC1DD10C35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548F45-5164-4ABB-8212-7F293FDED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Content Placeholder 6" descr="A dirt road with a sunset in the background&#10;&#10;AI-generated content may be incorrect.">
            <a:extLst>
              <a:ext uri="{FF2B5EF4-FFF2-40B4-BE49-F238E27FC236}">
                <a16:creationId xmlns:a16="http://schemas.microsoft.com/office/drawing/2014/main" id="{9913B8D9-6AFC-B35A-349E-A2346D7CCF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610" b="18193"/>
          <a:stretch>
            <a:fillRect/>
          </a:stretch>
        </p:blipFill>
        <p:spPr>
          <a:xfrm>
            <a:off x="4038599" y="10"/>
            <a:ext cx="8160026" cy="6875809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E81CCFB-7BEF-4186-86FB-D09450B4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BCB7C-2C29-2066-59AB-D8F8DB52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473" y="2950387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2800">
                <a:solidFill>
                  <a:srgbClr val="FFFFFF"/>
                </a:solidFill>
              </a:rPr>
              <a:t>Territorial 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370410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AA576-2F8A-6F23-9BB4-EE35E5903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Where we’re going today…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29D9FDC-A00D-A511-DA99-04AAB6BAE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Key course concepts for Unit One (seeing) assignment</a:t>
            </a:r>
          </a:p>
          <a:p>
            <a:pPr lvl="1"/>
            <a:r>
              <a:rPr lang="en-US" dirty="0"/>
              <a:t>Representation</a:t>
            </a:r>
          </a:p>
          <a:p>
            <a:pPr lvl="1"/>
            <a:r>
              <a:rPr lang="en-US" dirty="0"/>
              <a:t>Sign</a:t>
            </a:r>
          </a:p>
          <a:p>
            <a:pPr lvl="1"/>
            <a:r>
              <a:rPr lang="en-US" dirty="0"/>
              <a:t>Connotation</a:t>
            </a:r>
          </a:p>
          <a:p>
            <a:pPr lvl="1"/>
            <a:r>
              <a:rPr lang="en-US" dirty="0"/>
              <a:t>Denotation</a:t>
            </a:r>
          </a:p>
          <a:p>
            <a:pPr lvl="1"/>
            <a:r>
              <a:rPr lang="en-US" dirty="0"/>
              <a:t>Discourse</a:t>
            </a:r>
          </a:p>
        </p:txBody>
      </p:sp>
    </p:spTree>
    <p:extLst>
      <p:ext uri="{BB962C8B-B14F-4D97-AF65-F5344CB8AC3E}">
        <p14:creationId xmlns:p14="http://schemas.microsoft.com/office/powerpoint/2010/main" val="274653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ush pins laying down with one standing up">
            <a:extLst>
              <a:ext uri="{FF2B5EF4-FFF2-40B4-BE49-F238E27FC236}">
                <a16:creationId xmlns:a16="http://schemas.microsoft.com/office/drawing/2014/main" id="{4B29F243-B128-1A1D-B093-6D13D5872C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625BDE-1387-0D7C-E5BD-FE74DAB7E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ellipse">
            <a:avLst/>
          </a:prstGeom>
          <a:solidFill>
            <a:srgbClr val="FFFFFF"/>
          </a:solidFill>
          <a:ln w="174625" cmpd="thinThick">
            <a:solidFill>
              <a:srgbClr val="FFFFFF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>
                <a:solidFill>
                  <a:srgbClr val="262626"/>
                </a:solidFill>
                <a:hlinkClick r:id="rId3"/>
              </a:rPr>
              <a:t>But first</a:t>
            </a:r>
            <a:r>
              <a:rPr lang="en-US" sz="2800">
                <a:solidFill>
                  <a:srgbClr val="262626"/>
                </a:solidFill>
              </a:rPr>
              <a:t>, I found the Padlet responses</a:t>
            </a:r>
          </a:p>
        </p:txBody>
      </p:sp>
    </p:spTree>
    <p:extLst>
      <p:ext uri="{BB962C8B-B14F-4D97-AF65-F5344CB8AC3E}">
        <p14:creationId xmlns:p14="http://schemas.microsoft.com/office/powerpoint/2010/main" val="2544203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Our learning outcomes today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Explain why representation is a construction, not a neutral reflection of reality.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Define 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representation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sign, signifier, signified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denotation and connotation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discourse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 Take apart a media image into its denotative and connotative layers.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Be prepared to apply these terms to a the research article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 0"/>
          <p:cNvSpPr txBox="1"/>
          <p:nvPr/>
        </p:nvSpPr>
        <p:spPr>
          <a:xfrm>
            <a:off x="807490" y="324989"/>
            <a:ext cx="2880828" cy="3071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Media doesn't reflect the world, it constructs it</a:t>
            </a:r>
            <a:endParaRPr lang="en-US" sz="37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661662" y="3721884"/>
            <a:ext cx="2919738" cy="14216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SzPct val="100000"/>
            </a:pPr>
            <a:r>
              <a:rPr lang="en-US" sz="2000" kern="120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That selection process is what Unit 1 gives you the vocabulary to name.</a:t>
            </a:r>
          </a:p>
        </p:txBody>
      </p:sp>
      <p:pic>
        <p:nvPicPr>
          <p:cNvPr id="5" name="Online Media 4" descr="Modelo: Bodega - Mark of a Fighter">
            <a:hlinkClick r:id="" action="ppaction://media"/>
            <a:extLst>
              <a:ext uri="{FF2B5EF4-FFF2-40B4-BE49-F238E27FC236}">
                <a16:creationId xmlns:a16="http://schemas.microsoft.com/office/drawing/2014/main" id="{3498FFBF-94A1-4997-7EA2-EA1F66A00A0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502428" y="1387726"/>
            <a:ext cx="7225748" cy="4082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FEB5ABC-5975-5144-DA61-D9E13E97F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habit you will develop in this course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A698F43-BC05-BC5A-C0A0-4DAA2AA20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3600" dirty="0"/>
              <a:t>whenever a media object feels “obvious” or “natural,” that’s the moment to ask what work the sign, the connotation, and the discourse are doing to make it feel that way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84502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269823" y="586855"/>
            <a:ext cx="3631149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Representation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Signs (words, images, sounds) stand in for a concept, person, or thing, </a:t>
            </a:r>
            <a:r>
              <a:rPr lang="en-US" sz="2800" b="1" dirty="0"/>
              <a:t>and thereby produce meaning about it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Reflective view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Constructionist view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ows outdoor">
            <a:extLst>
              <a:ext uri="{FF2B5EF4-FFF2-40B4-BE49-F238E27FC236}">
                <a16:creationId xmlns:a16="http://schemas.microsoft.com/office/drawing/2014/main" id="{0CFC6046-4633-EACA-5CDE-E51A8FE9D5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82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0"/>
          <p:cNvSpPr txBox="1"/>
          <p:nvPr/>
        </p:nvSpPr>
        <p:spPr>
          <a:xfrm>
            <a:off x="7531610" y="365125"/>
            <a:ext cx="3822189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atin typeface="+mj-lt"/>
                <a:ea typeface="+mj-ea"/>
                <a:cs typeface="+mj-cs"/>
              </a:rPr>
              <a:t>The Sign</a:t>
            </a:r>
            <a:endParaRPr lang="en-US" sz="4000"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7531610" y="2434201"/>
            <a:ext cx="3822189" cy="3742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dirty="0"/>
              <a:t>Every sign has two parts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dirty="0"/>
              <a:t>Signifier: the word “cow,” or a drawing of one.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dirty="0"/>
              <a:t>Signified: the mental concept, the animal itself.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dirty="0"/>
              <a:t>The link is arbitrary: nothing about the sound “cow” resembles a cow. It only works because a language community agrees on the code.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700" dirty="0"/>
              <a:t>Because the pairing is learned so early and used so constantly, it starts to feel natural, as if the sign simply IS the thing. It isn't.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descr="Our Baby's Gender Reveal">
            <a:hlinkClick r:id="" action="ppaction://media"/>
            <a:extLst>
              <a:ext uri="{FF2B5EF4-FFF2-40B4-BE49-F238E27FC236}">
                <a16:creationId xmlns:a16="http://schemas.microsoft.com/office/drawing/2014/main" id="{4AE93ADA-3148-1364-7AC8-7810261D4F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35794" y="913972"/>
            <a:ext cx="10519646" cy="594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8A989E-E92E-67CB-173F-0DB88760B0BB}"/>
              </a:ext>
            </a:extLst>
          </p:cNvPr>
          <p:cNvSpPr txBox="1"/>
          <p:nvPr/>
        </p:nvSpPr>
        <p:spPr>
          <a:xfrm>
            <a:off x="644577" y="224852"/>
            <a:ext cx="62919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And, yes, </a:t>
            </a:r>
            <a:r>
              <a:rPr lang="en-US" sz="2800" dirty="0" err="1">
                <a:solidFill>
                  <a:schemeClr val="bg1"/>
                </a:solidFill>
              </a:rPr>
              <a:t>colours</a:t>
            </a:r>
            <a:r>
              <a:rPr lang="en-US" sz="2800" dirty="0">
                <a:solidFill>
                  <a:schemeClr val="bg1"/>
                </a:solidFill>
              </a:rPr>
              <a:t> can be signifiers too…</a:t>
            </a:r>
          </a:p>
        </p:txBody>
      </p:sp>
    </p:spTree>
    <p:extLst>
      <p:ext uri="{BB962C8B-B14F-4D97-AF65-F5344CB8AC3E}">
        <p14:creationId xmlns:p14="http://schemas.microsoft.com/office/powerpoint/2010/main" val="323844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descr="When Did Pink Become a Girl Colour?">
            <a:hlinkClick r:id="" action="ppaction://media"/>
            <a:extLst>
              <a:ext uri="{FF2B5EF4-FFF2-40B4-BE49-F238E27FC236}">
                <a16:creationId xmlns:a16="http://schemas.microsoft.com/office/drawing/2014/main" id="{E4C7415A-0331-F989-5B1B-AF924E6E33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19134" y="784349"/>
            <a:ext cx="10743614" cy="607014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EFE5AC-74DE-B560-5D80-B236847C5A9F}"/>
              </a:ext>
            </a:extLst>
          </p:cNvPr>
          <p:cNvSpPr txBox="1"/>
          <p:nvPr/>
        </p:nvSpPr>
        <p:spPr>
          <a:xfrm>
            <a:off x="674557" y="261129"/>
            <a:ext cx="3813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But was this always so?</a:t>
            </a:r>
          </a:p>
        </p:txBody>
      </p:sp>
    </p:spTree>
    <p:extLst>
      <p:ext uri="{BB962C8B-B14F-4D97-AF65-F5344CB8AC3E}">
        <p14:creationId xmlns:p14="http://schemas.microsoft.com/office/powerpoint/2010/main" val="327831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Denotation &amp; Connotation</a:t>
            </a:r>
            <a:endParaRPr lang="en-US" sz="40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Denotation - What is objectively there.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Connotation - The cultural, associative meaning. 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Barthes's example, a sweater: denotes “a warm garment.”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Depending on context, it can connote “the coming of winter,” “a romantic autumn walk,” or “haute couture style.”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Same object, same denotation, but which connotation activates depends on the visual styling, the surrounding text, and the discourse it's placed in.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4" name="Picture 12" descr="FW25 runway trend: Oversized sweaters offer proportion play">
            <a:extLst>
              <a:ext uri="{FF2B5EF4-FFF2-40B4-BE49-F238E27FC236}">
                <a16:creationId xmlns:a16="http://schemas.microsoft.com/office/drawing/2014/main" id="{843A9354-7E5A-8F02-C5D5-7C7F47C00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339" y="1123527"/>
            <a:ext cx="3073704" cy="46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89" name="Straight Connector 3088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nline Media 7" descr="The Neighbourhood - Sweater Weather (Official Video)">
            <a:hlinkClick r:id="" action="ppaction://media"/>
            <a:extLst>
              <a:ext uri="{FF2B5EF4-FFF2-40B4-BE49-F238E27FC236}">
                <a16:creationId xmlns:a16="http://schemas.microsoft.com/office/drawing/2014/main" id="{6046DB2D-9929-C4AB-6979-9CC9183DD15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310676" y="2426627"/>
            <a:ext cx="3537345" cy="1998599"/>
          </a:xfrm>
          <a:prstGeom prst="rect">
            <a:avLst/>
          </a:prstGeom>
        </p:spPr>
      </p:pic>
      <p:cxnSp>
        <p:nvCxnSpPr>
          <p:cNvPr id="3091" name="Straight Connector 3090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0" name="Picture 8" descr="Holiday Sweater | Hanna Andersson">
            <a:extLst>
              <a:ext uri="{FF2B5EF4-FFF2-40B4-BE49-F238E27FC236}">
                <a16:creationId xmlns:a16="http://schemas.microsoft.com/office/drawing/2014/main" id="{E4C9A39A-02C6-1D1B-1938-4A47075712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336" y="1254866"/>
            <a:ext cx="3517120" cy="434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61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466722" y="586855"/>
            <a:ext cx="3201366" cy="3387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Discourse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A discourse is not just “talk.” It's a system of representation: a set of rules, categories, and assumptions that governs what can be said, shown, or thought about a topic, in a given context.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News discourse: what counts as a legitimate source, a balanced story, a “real” event.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Advertising discourse: what counts as desirable, aspirational, normal.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Medical discourse: what counts as a symptom, a disorder, a treatment.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 dirty="0"/>
              <a:t>Discourses set the “maps of meaning” that make a sign's connotation feel like common sense, and they carry power: some readings get preferred, others get pushed to the margins.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 0"/>
          <p:cNvSpPr txBox="1"/>
          <p:nvPr/>
        </p:nvSpPr>
        <p:spPr>
          <a:xfrm>
            <a:off x="479394" y="1070800"/>
            <a:ext cx="3939688" cy="5583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How the pieces connect: </a:t>
            </a:r>
            <a:r>
              <a:rPr lang="en-US" sz="5400" b="1" dirty="0">
                <a:latin typeface="+mj-lt"/>
                <a:ea typeface="+mj-ea"/>
                <a:cs typeface="+mj-cs"/>
              </a:rPr>
              <a:t>F</a:t>
            </a:r>
            <a:r>
              <a:rPr lang="en-US" sz="5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rom sign to power</a:t>
            </a:r>
            <a:endParaRPr lang="en-US" sz="5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8053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ext 1">
            <a:extLst>
              <a:ext uri="{FF2B5EF4-FFF2-40B4-BE49-F238E27FC236}">
                <a16:creationId xmlns:a16="http://schemas.microsoft.com/office/drawing/2014/main" id="{C70FB42C-BDC3-B8BD-3DDC-22D67648B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4323073"/>
              </p:ext>
            </p:extLst>
          </p:nvPr>
        </p:nvGraphicFramePr>
        <p:xfrm>
          <a:off x="5108535" y="1070800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681C32C-7AFC-4BB3-9088-65CBDFC5D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917275" y="4583953"/>
            <a:ext cx="4685857" cy="14659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latin typeface="+mj-lt"/>
                <a:ea typeface="+mj-ea"/>
                <a:cs typeface="+mj-cs"/>
              </a:rPr>
              <a:t>Let's try a quick example, together</a:t>
            </a:r>
            <a:endParaRPr lang="en-US" sz="4000"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 descr="Ram Trucks: YOU CAN WITH A RAM • Ads of the World™ | Part of The Clio  Network">
            <a:extLst>
              <a:ext uri="{FF2B5EF4-FFF2-40B4-BE49-F238E27FC236}">
                <a16:creationId xmlns:a16="http://schemas.microsoft.com/office/drawing/2014/main" id="{49120283-E7E9-1919-0108-C28C2814A7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23" b="20882"/>
          <a:stretch>
            <a:fillRect/>
          </a:stretch>
        </p:blipFill>
        <p:spPr bwMode="auto">
          <a:xfrm>
            <a:off x="20" y="432"/>
            <a:ext cx="12191980" cy="424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1"/>
          <p:cNvSpPr txBox="1"/>
          <p:nvPr/>
        </p:nvSpPr>
        <p:spPr>
          <a:xfrm>
            <a:off x="6096000" y="4583953"/>
            <a:ext cx="5638800" cy="1465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Sign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Denotation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Connotation: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Discourse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9C0ED0-69DE-4C31-A5CF-E2A46FD30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D42B8BD-40AF-488E-8A79-D7256C917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to Draw a Kawaii Cow">
            <a:extLst>
              <a:ext uri="{FF2B5EF4-FFF2-40B4-BE49-F238E27FC236}">
                <a16:creationId xmlns:a16="http://schemas.microsoft.com/office/drawing/2014/main" id="{DCEC9304-5879-F827-D326-9763633CB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OW AND CALF">
            <a:extLst>
              <a:ext uri="{FF2B5EF4-FFF2-40B4-BE49-F238E27FC236}">
                <a16:creationId xmlns:a16="http://schemas.microsoft.com/office/drawing/2014/main" id="{97F6A6F9-F1B4-A1D3-1CCB-7E64E3DDA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33" y="237029"/>
            <a:ext cx="9141682" cy="638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602A1F-AE2E-AB77-55E2-BA6611CAADAA}"/>
              </a:ext>
            </a:extLst>
          </p:cNvPr>
          <p:cNvSpPr txBox="1"/>
          <p:nvPr/>
        </p:nvSpPr>
        <p:spPr>
          <a:xfrm>
            <a:off x="10013430" y="1723869"/>
            <a:ext cx="537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20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4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this matters next: This is the toolkit for your Media Audit</a:t>
            </a:r>
            <a:endParaRPr lang="en-US" sz="3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71599" y="2318197"/>
            <a:ext cx="9724031" cy="36833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The Media Audit (Unit 1 submission) asks you to identify representation-as-construction in a media object of your choice, using this unit's vocabulary, with specific evidence.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To get “complete,” you need to actually apply the concepts to evidence, not just assert them. Today's activity is that move, in miniature: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Name the sign, precisely.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Separate denotation from connotation.</a:t>
            </a:r>
          </a:p>
          <a:p>
            <a:pPr marL="800100" lvl="1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800" dirty="0"/>
              <a:t>Trace the connotation to a discourse.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0"/>
          <p:cNvSpPr txBox="1"/>
          <p:nvPr/>
        </p:nvSpPr>
        <p:spPr>
          <a:xfrm>
            <a:off x="1371599" y="294538"/>
            <a:ext cx="9895951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Before you go: Five terms, One habit of mind</a:t>
            </a:r>
            <a:endParaRPr lang="en-US" sz="40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371599" y="2318197"/>
            <a:ext cx="9724031" cy="36833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Representation, sign, denotation, connotation, discourse.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The habit: whenever a media object feels “obvious” or “natural,” that's the moment to ask what work the sign, the connotation, and the discourse are doing to make it feel that way.</a:t>
            </a:r>
          </a:p>
          <a:p>
            <a:pPr marL="342900" indent="-228600">
              <a:lnSpc>
                <a:spcPct val="90000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2000"/>
              <a:t>Next class: we stay in Unit 1 and start applying these terms to a shared example, building toward your Media Audit.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372B7-BCF1-31E5-D6CA-A9817988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Preparing for 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68341-7026-F191-5980-F1F00DE01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lvl="1"/>
            <a:r>
              <a:rPr lang="en-US" dirty="0"/>
              <a:t>Be prepared to discuss the research article in Tuesday’s class</a:t>
            </a:r>
          </a:p>
        </p:txBody>
      </p:sp>
    </p:spTree>
    <p:extLst>
      <p:ext uri="{BB962C8B-B14F-4D97-AF65-F5344CB8AC3E}">
        <p14:creationId xmlns:p14="http://schemas.microsoft.com/office/powerpoint/2010/main" val="24792461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637</TotalTime>
  <Words>815</Words>
  <Application>Microsoft Office PowerPoint</Application>
  <PresentationFormat>Widescreen</PresentationFormat>
  <Paragraphs>90</Paragraphs>
  <Slides>21</Slides>
  <Notes>10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1_Office Theme</vt:lpstr>
      <vt:lpstr>CMNS 2140 Media, Representation and Society</vt:lpstr>
      <vt:lpstr>News and events</vt:lpstr>
      <vt:lpstr>Territorial Acknowledgement</vt:lpstr>
      <vt:lpstr>Where we’re going today…</vt:lpstr>
      <vt:lpstr>But first, I found the Padlet responses</vt:lpstr>
      <vt:lpstr>PowerPoint Presentation</vt:lpstr>
      <vt:lpstr>PowerPoint Presentation</vt:lpstr>
      <vt:lpstr>The habit you will develop in this 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Preparing for 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Adam</dc:creator>
  <cp:lastModifiedBy>Christine Adam</cp:lastModifiedBy>
  <cp:revision>6</cp:revision>
  <dcterms:created xsi:type="dcterms:W3CDTF">2026-09-16T20:20:54Z</dcterms:created>
  <dcterms:modified xsi:type="dcterms:W3CDTF">2026-09-17T19:15:40Z</dcterms:modified>
</cp:coreProperties>
</file>